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26"/>
  </p:notesMasterIdLst>
  <p:sldIdLst>
    <p:sldId id="256" r:id="rId2"/>
    <p:sldId id="257" r:id="rId3"/>
    <p:sldId id="259" r:id="rId4"/>
    <p:sldId id="343" r:id="rId5"/>
    <p:sldId id="344" r:id="rId6"/>
    <p:sldId id="345" r:id="rId7"/>
    <p:sldId id="402" r:id="rId8"/>
    <p:sldId id="411" r:id="rId9"/>
    <p:sldId id="260" r:id="rId10"/>
    <p:sldId id="346" r:id="rId11"/>
    <p:sldId id="347" r:id="rId12"/>
    <p:sldId id="348" r:id="rId13"/>
    <p:sldId id="349" r:id="rId14"/>
    <p:sldId id="350" r:id="rId15"/>
    <p:sldId id="351" r:id="rId16"/>
    <p:sldId id="352" r:id="rId17"/>
    <p:sldId id="355" r:id="rId18"/>
    <p:sldId id="356" r:id="rId19"/>
    <p:sldId id="354" r:id="rId20"/>
    <p:sldId id="357" r:id="rId21"/>
    <p:sldId id="359" r:id="rId22"/>
    <p:sldId id="360" r:id="rId23"/>
    <p:sldId id="361" r:id="rId24"/>
    <p:sldId id="362"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57" autoAdjust="0"/>
    <p:restoredTop sz="94672"/>
  </p:normalViewPr>
  <p:slideViewPr>
    <p:cSldViewPr>
      <p:cViewPr>
        <p:scale>
          <a:sx n="156" d="100"/>
          <a:sy n="156" d="100"/>
        </p:scale>
        <p:origin x="2616"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40" Type="http://schemas.microsoft.com/office/2016/11/relationships/changesInfo" Target="changesInfos/changesInfo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no Velasco Reyes" userId="758c093230c26ac2" providerId="LiveId" clId="{7793476D-A98B-4A9D-9DF6-0FCBA33333FE}"/>
    <pc:docChg chg="undo custSel delSld modSld modMainMaster">
      <pc:chgData name="Victoriano Velasco Reyes" userId="758c093230c26ac2" providerId="LiveId" clId="{7793476D-A98B-4A9D-9DF6-0FCBA33333FE}" dt="2017-10-10T17:06:01.136" v="525" actId="14100"/>
      <pc:docMkLst>
        <pc:docMk/>
      </pc:docMkLst>
      <pc:sldChg chg="addSp delSp modSp">
        <pc:chgData name="Victoriano Velasco Reyes" userId="758c093230c26ac2" providerId="LiveId" clId="{7793476D-A98B-4A9D-9DF6-0FCBA33333FE}" dt="2017-09-30T09:33:16.715" v="502"/>
        <pc:sldMkLst>
          <pc:docMk/>
          <pc:sldMk cId="0" sldId="256"/>
        </pc:sldMkLst>
        <pc:spChg chg="del">
          <ac:chgData name="Victoriano Velasco Reyes" userId="758c093230c26ac2" providerId="LiveId" clId="{7793476D-A98B-4A9D-9DF6-0FCBA33333FE}" dt="2017-09-30T08:56:44.384" v="55" actId="478"/>
          <ac:spMkLst>
            <pc:docMk/>
            <pc:sldMk cId="0" sldId="256"/>
            <ac:spMk id="2" creationId="{00000000-0000-0000-0000-000000000000}"/>
          </ac:spMkLst>
        </pc:spChg>
        <pc:spChg chg="add del mod">
          <ac:chgData name="Victoriano Velasco Reyes" userId="758c093230c26ac2" providerId="LiveId" clId="{7793476D-A98B-4A9D-9DF6-0FCBA33333FE}" dt="2017-09-30T08:57:32.966" v="76" actId="478"/>
          <ac:spMkLst>
            <pc:docMk/>
            <pc:sldMk cId="0" sldId="256"/>
            <ac:spMk id="3" creationId="{00000000-0000-0000-0000-000000000000}"/>
          </ac:spMkLst>
        </pc:spChg>
        <pc:spChg chg="del">
          <ac:chgData name="Victoriano Velasco Reyes" userId="758c093230c26ac2" providerId="LiveId" clId="{7793476D-A98B-4A9D-9DF6-0FCBA33333FE}" dt="2017-09-30T09:24:44.502" v="429"/>
          <ac:spMkLst>
            <pc:docMk/>
            <pc:sldMk cId="0" sldId="256"/>
            <ac:spMk id="5" creationId="{00000000-0000-0000-0000-000000000000}"/>
          </ac:spMkLst>
        </pc:spChg>
        <pc:spChg chg="del">
          <ac:chgData name="Victoriano Velasco Reyes" userId="758c093230c26ac2" providerId="LiveId" clId="{7793476D-A98B-4A9D-9DF6-0FCBA33333FE}" dt="2017-09-30T09:24:44.502" v="429"/>
          <ac:spMkLst>
            <pc:docMk/>
            <pc:sldMk cId="0" sldId="256"/>
            <ac:spMk id="6" creationId="{00000000-0000-0000-0000-000000000000}"/>
          </ac:spMkLst>
        </pc:spChg>
        <pc:spChg chg="add del mod">
          <ac:chgData name="Victoriano Velasco Reyes" userId="758c093230c26ac2" providerId="LiveId" clId="{7793476D-A98B-4A9D-9DF6-0FCBA33333FE}" dt="2017-09-30T08:56:19.598" v="53" actId="478"/>
          <ac:spMkLst>
            <pc:docMk/>
            <pc:sldMk cId="0" sldId="256"/>
            <ac:spMk id="7" creationId="{70966AF2-5EC6-4394-AA55-ED4ED990218D}"/>
          </ac:spMkLst>
        </pc:spChg>
        <pc:spChg chg="add mod">
          <ac:chgData name="Victoriano Velasco Reyes" userId="758c093230c26ac2" providerId="LiveId" clId="{7793476D-A98B-4A9D-9DF6-0FCBA33333FE}" dt="2017-09-30T09:26:13.212" v="441" actId="1076"/>
          <ac:spMkLst>
            <pc:docMk/>
            <pc:sldMk cId="0" sldId="256"/>
            <ac:spMk id="9" creationId="{1E6263B8-CAF5-40ED-91EF-8EF7525370A0}"/>
          </ac:spMkLst>
        </pc:spChg>
        <pc:spChg chg="add del mod">
          <ac:chgData name="Victoriano Velasco Reyes" userId="758c093230c26ac2" providerId="LiveId" clId="{7793476D-A98B-4A9D-9DF6-0FCBA33333FE}" dt="2017-09-30T08:57:39.232" v="77" actId="478"/>
          <ac:spMkLst>
            <pc:docMk/>
            <pc:sldMk cId="0" sldId="256"/>
            <ac:spMk id="11" creationId="{0C589364-210E-420B-AA3E-1F70CC50B5C5}"/>
          </ac:spMkLst>
        </pc:spChg>
        <pc:spChg chg="add del mod">
          <ac:chgData name="Victoriano Velasco Reyes" userId="758c093230c26ac2" providerId="LiveId" clId="{7793476D-A98B-4A9D-9DF6-0FCBA33333FE}" dt="2017-09-30T09:33:16.715" v="502"/>
          <ac:spMkLst>
            <pc:docMk/>
            <pc:sldMk cId="0" sldId="256"/>
            <ac:spMk id="18" creationId="{ADA796F8-36EE-432E-8967-8F9F4FFE4BE2}"/>
          </ac:spMkLst>
        </pc:spChg>
        <pc:picChg chg="add del mod">
          <ac:chgData name="Victoriano Velasco Reyes" userId="758c093230c26ac2" providerId="LiveId" clId="{7793476D-A98B-4A9D-9DF6-0FCBA33333FE}" dt="2017-09-30T09:16:43.449" v="346" actId="478"/>
          <ac:picMkLst>
            <pc:docMk/>
            <pc:sldMk cId="0" sldId="256"/>
            <ac:picMk id="13" creationId="{A91494B9-181C-4A00-A2A9-02902743976A}"/>
          </ac:picMkLst>
        </pc:picChg>
        <pc:picChg chg="add del mod">
          <ac:chgData name="Victoriano Velasco Reyes" userId="758c093230c26ac2" providerId="LiveId" clId="{7793476D-A98B-4A9D-9DF6-0FCBA33333FE}" dt="2017-09-30T09:03:05.423" v="122"/>
          <ac:picMkLst>
            <pc:docMk/>
            <pc:sldMk cId="0" sldId="256"/>
            <ac:picMk id="14" creationId="{C661056A-6AFC-4480-B33B-E11B67C33035}"/>
          </ac:picMkLst>
        </pc:picChg>
        <pc:picChg chg="add del mod">
          <ac:chgData name="Victoriano Velasco Reyes" userId="758c093230c26ac2" providerId="LiveId" clId="{7793476D-A98B-4A9D-9DF6-0FCBA33333FE}" dt="2017-09-30T09:03:43.166" v="124"/>
          <ac:picMkLst>
            <pc:docMk/>
            <pc:sldMk cId="0" sldId="256"/>
            <ac:picMk id="16" creationId="{D74C51A9-A6AA-41E1-86B4-40DAB6FDF662}"/>
          </ac:picMkLst>
        </pc:picChg>
        <pc:picChg chg="add del mod">
          <ac:chgData name="Victoriano Velasco Reyes" userId="758c093230c26ac2" providerId="LiveId" clId="{7793476D-A98B-4A9D-9DF6-0FCBA33333FE}" dt="2017-09-30T09:25:52.100" v="437"/>
          <ac:picMkLst>
            <pc:docMk/>
            <pc:sldMk cId="0" sldId="256"/>
            <ac:picMk id="19" creationId="{8849AA06-D4BC-40C6-9A3C-24CBE8D0F258}"/>
          </ac:picMkLst>
        </pc:picChg>
        <pc:picChg chg="add mod">
          <ac:chgData name="Victoriano Velasco Reyes" userId="758c093230c26ac2" providerId="LiveId" clId="{7793476D-A98B-4A9D-9DF6-0FCBA33333FE}" dt="2017-09-30T09:26:08.286" v="440" actId="1076"/>
          <ac:picMkLst>
            <pc:docMk/>
            <pc:sldMk cId="0" sldId="256"/>
            <ac:picMk id="21" creationId="{5C53C54A-0990-42DC-B444-B915AFB589CE}"/>
          </ac:picMkLst>
        </pc:picChg>
        <pc:picChg chg="del">
          <ac:chgData name="Victoriano Velasco Reyes" userId="758c093230c26ac2" providerId="LiveId" clId="{7793476D-A98B-4A9D-9DF6-0FCBA33333FE}" dt="2017-09-30T09:02:06.177" v="118" actId="478"/>
          <ac:picMkLst>
            <pc:docMk/>
            <pc:sldMk cId="0" sldId="256"/>
            <ac:picMk id="134146" creationId="{00000000-0000-0000-0000-000000000000}"/>
          </ac:picMkLst>
        </pc:picChg>
      </pc:sldChg>
      <pc:sldChg chg="addSp delSp modSp setBg">
        <pc:chgData name="Victoriano Velasco Reyes" userId="758c093230c26ac2" providerId="LiveId" clId="{7793476D-A98B-4A9D-9DF6-0FCBA33333FE}" dt="2017-09-30T09:32:46.592" v="500" actId="1076"/>
        <pc:sldMkLst>
          <pc:docMk/>
          <pc:sldMk cId="0" sldId="257"/>
        </pc:sldMkLst>
        <pc:spChg chg="mod">
          <ac:chgData name="Victoriano Velasco Reyes" userId="758c093230c26ac2" providerId="LiveId" clId="{7793476D-A98B-4A9D-9DF6-0FCBA33333FE}" dt="2017-09-30T09:26:34.648" v="444" actId="26606"/>
          <ac:spMkLst>
            <pc:docMk/>
            <pc:sldMk cId="0" sldId="257"/>
            <ac:spMk id="2" creationId="{00000000-0000-0000-0000-000000000000}"/>
          </ac:spMkLst>
        </pc:spChg>
        <pc:spChg chg="mod">
          <ac:chgData name="Victoriano Velasco Reyes" userId="758c093230c26ac2" providerId="LiveId" clId="{7793476D-A98B-4A9D-9DF6-0FCBA33333FE}" dt="2017-09-30T09:30:11.886" v="476" actId="113"/>
          <ac:spMkLst>
            <pc:docMk/>
            <pc:sldMk cId="0" sldId="257"/>
            <ac:spMk id="3" creationId="{00000000-0000-0000-0000-000000000000}"/>
          </ac:spMkLst>
        </pc:spChg>
        <pc:spChg chg="mod">
          <ac:chgData name="Victoriano Velasco Reyes" userId="758c093230c26ac2" providerId="LiveId" clId="{7793476D-A98B-4A9D-9DF6-0FCBA33333FE}" dt="2017-09-30T09:32:46.592" v="500" actId="1076"/>
          <ac:spMkLst>
            <pc:docMk/>
            <pc:sldMk cId="0" sldId="257"/>
            <ac:spMk id="5" creationId="{00000000-0000-0000-0000-000000000000}"/>
          </ac:spMkLst>
        </pc:spChg>
        <pc:spChg chg="mod">
          <ac:chgData name="Victoriano Velasco Reyes" userId="758c093230c26ac2" providerId="LiveId" clId="{7793476D-A98B-4A9D-9DF6-0FCBA33333FE}" dt="2017-09-30T09:26:34.648" v="444" actId="26606"/>
          <ac:spMkLst>
            <pc:docMk/>
            <pc:sldMk cId="0" sldId="257"/>
            <ac:spMk id="6" creationId="{00000000-0000-0000-0000-000000000000}"/>
          </ac:spMkLst>
        </pc:spChg>
        <pc:spChg chg="add del">
          <ac:chgData name="Victoriano Velasco Reyes" userId="758c093230c26ac2" providerId="LiveId" clId="{7793476D-A98B-4A9D-9DF6-0FCBA33333FE}" dt="2017-09-30T09:26:34.648" v="444" actId="26606"/>
          <ac:spMkLst>
            <pc:docMk/>
            <pc:sldMk cId="0" sldId="257"/>
            <ac:spMk id="14" creationId="{564276B8-1A41-49DE-90A7-F070B4B6A4EC}"/>
          </ac:spMkLst>
        </pc:spChg>
        <pc:picChg chg="del">
          <ac:chgData name="Victoriano Velasco Reyes" userId="758c093230c26ac2" providerId="LiveId" clId="{7793476D-A98B-4A9D-9DF6-0FCBA33333FE}" dt="2017-09-30T08:58:44.658" v="92" actId="478"/>
          <ac:picMkLst>
            <pc:docMk/>
            <pc:sldMk cId="0" sldId="257"/>
            <ac:picMk id="4" creationId="{00000000-0000-0000-0000-000000000000}"/>
          </ac:picMkLst>
        </pc:picChg>
        <pc:picChg chg="add del mod">
          <ac:chgData name="Victoriano Velasco Reyes" userId="758c093230c26ac2" providerId="LiveId" clId="{7793476D-A98B-4A9D-9DF6-0FCBA33333FE}" dt="2017-09-30T09:16:45.969" v="347" actId="478"/>
          <ac:picMkLst>
            <pc:docMk/>
            <pc:sldMk cId="0" sldId="257"/>
            <ac:picMk id="8" creationId="{41C9046A-B9CF-40B1-8A98-CB031572968B}"/>
          </ac:picMkLst>
        </pc:picChg>
        <pc:picChg chg="add mod ord">
          <ac:chgData name="Victoriano Velasco Reyes" userId="758c093230c26ac2" providerId="LiveId" clId="{7793476D-A98B-4A9D-9DF6-0FCBA33333FE}" dt="2017-09-30T09:26:48.975" v="446" actId="1076"/>
          <ac:picMkLst>
            <pc:docMk/>
            <pc:sldMk cId="0" sldId="257"/>
            <ac:picMk id="9" creationId="{10037006-DFF0-4C62-817E-AF4F85F0D647}"/>
          </ac:picMkLst>
        </pc:picChg>
        <pc:picChg chg="add del">
          <ac:chgData name="Victoriano Velasco Reyes" userId="758c093230c26ac2" providerId="LiveId" clId="{7793476D-A98B-4A9D-9DF6-0FCBA33333FE}" dt="2017-09-30T09:26:34.648" v="444" actId="26606"/>
          <ac:picMkLst>
            <pc:docMk/>
            <pc:sldMk cId="0" sldId="257"/>
            <ac:picMk id="16" creationId="{5F7C92F8-CFE7-4D8A-AB04-2C4288002E04}"/>
          </ac:picMkLst>
        </pc:picChg>
        <pc:picChg chg="add del">
          <ac:chgData name="Victoriano Velasco Reyes" userId="758c093230c26ac2" providerId="LiveId" clId="{7793476D-A98B-4A9D-9DF6-0FCBA33333FE}" dt="2017-09-30T09:26:34.648" v="444" actId="26606"/>
          <ac:picMkLst>
            <pc:docMk/>
            <pc:sldMk cId="0" sldId="257"/>
            <ac:picMk id="18" creationId="{957CD5CB-E727-4276-ADCF-AF9E5E638D74}"/>
          </ac:picMkLst>
        </pc:picChg>
      </pc:sldChg>
      <pc:sldChg chg="addSp delSp modSp">
        <pc:chgData name="Victoriano Velasco Reyes" userId="758c093230c26ac2" providerId="LiveId" clId="{7793476D-A98B-4A9D-9DF6-0FCBA33333FE}" dt="2017-09-30T09:28:48.502" v="463" actId="179"/>
        <pc:sldMkLst>
          <pc:docMk/>
          <pc:sldMk cId="0" sldId="259"/>
        </pc:sldMkLst>
        <pc:spChg chg="mod">
          <ac:chgData name="Victoriano Velasco Reyes" userId="758c093230c26ac2" providerId="LiveId" clId="{7793476D-A98B-4A9D-9DF6-0FCBA33333FE}" dt="2017-09-30T09:28:48.502" v="463" actId="179"/>
          <ac:spMkLst>
            <pc:docMk/>
            <pc:sldMk cId="0" sldId="259"/>
            <ac:spMk id="2" creationId="{00000000-0000-0000-0000-000000000000}"/>
          </ac:spMkLst>
        </pc:spChg>
        <pc:spChg chg="del mod">
          <ac:chgData name="Victoriano Velasco Reyes" userId="758c093230c26ac2" providerId="LiveId" clId="{7793476D-A98B-4A9D-9DF6-0FCBA33333FE}" dt="2017-09-30T09:19:01.621" v="406" actId="478"/>
          <ac:spMkLst>
            <pc:docMk/>
            <pc:sldMk cId="0" sldId="259"/>
            <ac:spMk id="5" creationId="{00000000-0000-0000-0000-000000000000}"/>
          </ac:spMkLst>
        </pc:spChg>
        <pc:spChg chg="mod">
          <ac:chgData name="Victoriano Velasco Reyes" userId="758c093230c26ac2" providerId="LiveId" clId="{7793476D-A98B-4A9D-9DF6-0FCBA33333FE}" dt="2017-09-30T09:23:18.210" v="426" actId="113"/>
          <ac:spMkLst>
            <pc:docMk/>
            <pc:sldMk cId="0" sldId="259"/>
            <ac:spMk id="6" creationId="{00000000-0000-0000-0000-000000000000}"/>
          </ac:spMkLst>
        </pc:spChg>
        <pc:spChg chg="add mod">
          <ac:chgData name="Victoriano Velasco Reyes" userId="758c093230c26ac2" providerId="LiveId" clId="{7793476D-A98B-4A9D-9DF6-0FCBA33333FE}" dt="2017-09-30T09:23:29.664" v="428" actId="255"/>
          <ac:spMkLst>
            <pc:docMk/>
            <pc:sldMk cId="0" sldId="259"/>
            <ac:spMk id="9" creationId="{CE4BD0F1-918D-4557-B039-12D333DA0848}"/>
          </ac:spMkLst>
        </pc:spChg>
        <pc:spChg chg="mod">
          <ac:chgData name="Victoriano Velasco Reyes" userId="758c093230c26ac2" providerId="LiveId" clId="{7793476D-A98B-4A9D-9DF6-0FCBA33333FE}" dt="2017-09-30T09:22:46.578" v="422" actId="1076"/>
          <ac:spMkLst>
            <pc:docMk/>
            <pc:sldMk cId="0" sldId="259"/>
            <ac:spMk id="15" creationId="{00000000-0000-0000-0000-000000000000}"/>
          </ac:spMkLst>
        </pc:spChg>
        <pc:spChg chg="add del">
          <ac:chgData name="Victoriano Velasco Reyes" userId="758c093230c26ac2" providerId="LiveId" clId="{7793476D-A98B-4A9D-9DF6-0FCBA33333FE}" dt="2017-09-30T09:07:24.974" v="149" actId="26606"/>
          <ac:spMkLst>
            <pc:docMk/>
            <pc:sldMk cId="0" sldId="259"/>
            <ac:spMk id="75" creationId="{86BCC4D5-E795-4C27-A59A-C83C97FC8C97}"/>
          </ac:spMkLst>
        </pc:spChg>
        <pc:spChg chg="add del">
          <ac:chgData name="Victoriano Velasco Reyes" userId="758c093230c26ac2" providerId="LiveId" clId="{7793476D-A98B-4A9D-9DF6-0FCBA33333FE}" dt="2017-09-30T09:10:10.813" v="159" actId="26606"/>
          <ac:spMkLst>
            <pc:docMk/>
            <pc:sldMk cId="0" sldId="259"/>
            <ac:spMk id="1032" creationId="{86BCC4D5-E795-4C27-A59A-C83C97FC8C97}"/>
          </ac:spMkLst>
        </pc:spChg>
        <pc:spChg chg="add del">
          <ac:chgData name="Victoriano Velasco Reyes" userId="758c093230c26ac2" providerId="LiveId" clId="{7793476D-A98B-4A9D-9DF6-0FCBA33333FE}" dt="2017-09-30T09:10:16.269" v="161" actId="26606"/>
          <ac:spMkLst>
            <pc:docMk/>
            <pc:sldMk cId="0" sldId="259"/>
            <ac:spMk id="1036" creationId="{564276B8-1A41-49DE-90A7-F070B4B6A4EC}"/>
          </ac:spMkLst>
        </pc:spChg>
        <pc:picChg chg="add del mod">
          <ac:chgData name="Victoriano Velasco Reyes" userId="758c093230c26ac2" providerId="LiveId" clId="{7793476D-A98B-4A9D-9DF6-0FCBA33333FE}" dt="2017-09-30T09:19:04.710" v="407" actId="478"/>
          <ac:picMkLst>
            <pc:docMk/>
            <pc:sldMk cId="0" sldId="259"/>
            <ac:picMk id="3" creationId="{4EF7ED1B-7527-454E-8195-62D70107699C}"/>
          </ac:picMkLst>
        </pc:picChg>
        <pc:picChg chg="del">
          <ac:chgData name="Victoriano Velasco Reyes" userId="758c093230c26ac2" providerId="LiveId" clId="{7793476D-A98B-4A9D-9DF6-0FCBA33333FE}" dt="2017-09-30T09:04:27.214" v="129" actId="478"/>
          <ac:picMkLst>
            <pc:docMk/>
            <pc:sldMk cId="0" sldId="259"/>
            <ac:picMk id="4" creationId="{00000000-0000-0000-0000-000000000000}"/>
          </ac:picMkLst>
        </pc:picChg>
        <pc:picChg chg="add del">
          <ac:chgData name="Victoriano Velasco Reyes" userId="758c093230c26ac2" providerId="LiveId" clId="{7793476D-A98B-4A9D-9DF6-0FCBA33333FE}" dt="2017-09-30T09:19:40.494" v="413" actId="179"/>
          <ac:picMkLst>
            <pc:docMk/>
            <pc:sldMk cId="0" sldId="259"/>
            <ac:picMk id="7" creationId="{DA0F1628-4CA1-42EC-B321-FE04BC424211}"/>
          </ac:picMkLst>
        </pc:picChg>
        <pc:picChg chg="add del mod ord">
          <ac:chgData name="Victoriano Velasco Reyes" userId="758c093230c26ac2" providerId="LiveId" clId="{7793476D-A98B-4A9D-9DF6-0FCBA33333FE}" dt="2017-09-30T09:17:12.067" v="350" actId="478"/>
          <ac:picMkLst>
            <pc:docMk/>
            <pc:sldMk cId="0" sldId="259"/>
            <ac:picMk id="8" creationId="{D7144545-CF0B-469C-BCBD-57C5514FBEE4}"/>
          </ac:picMkLst>
        </pc:picChg>
        <pc:picChg chg="add del">
          <ac:chgData name="Victoriano Velasco Reyes" userId="758c093230c26ac2" providerId="LiveId" clId="{7793476D-A98B-4A9D-9DF6-0FCBA33333FE}" dt="2017-09-30T09:19:31.624" v="411" actId="179"/>
          <ac:picMkLst>
            <pc:docMk/>
            <pc:sldMk cId="0" sldId="259"/>
            <ac:picMk id="19" creationId="{0A2D5E94-A432-4A93-BECD-54229F938E3A}"/>
          </ac:picMkLst>
        </pc:picChg>
        <pc:picChg chg="add del mod">
          <ac:chgData name="Victoriano Velasco Reyes" userId="758c093230c26ac2" providerId="LiveId" clId="{7793476D-A98B-4A9D-9DF6-0FCBA33333FE}" dt="2017-09-30T09:07:24.974" v="149" actId="26606"/>
          <ac:picMkLst>
            <pc:docMk/>
            <pc:sldMk cId="0" sldId="259"/>
            <ac:picMk id="77" creationId="{AB6A6811-9498-4BC1-A514-B7ACB315B68C}"/>
          </ac:picMkLst>
        </pc:picChg>
        <pc:picChg chg="add del">
          <ac:chgData name="Victoriano Velasco Reyes" userId="758c093230c26ac2" providerId="LiveId" clId="{7793476D-A98B-4A9D-9DF6-0FCBA33333FE}" dt="2017-09-30T09:07:24.974" v="149" actId="26606"/>
          <ac:picMkLst>
            <pc:docMk/>
            <pc:sldMk cId="0" sldId="259"/>
            <ac:picMk id="79" creationId="{D29A925F-0B65-4C0C-901C-04FBEBDD5D99}"/>
          </ac:picMkLst>
        </pc:picChg>
        <pc:picChg chg="mod ord">
          <ac:chgData name="Victoriano Velasco Reyes" userId="758c093230c26ac2" providerId="LiveId" clId="{7793476D-A98B-4A9D-9DF6-0FCBA33333FE}" dt="2017-09-30T09:10:16.269" v="161" actId="26606"/>
          <ac:picMkLst>
            <pc:docMk/>
            <pc:sldMk cId="0" sldId="259"/>
            <ac:picMk id="1030" creationId="{00000000-0000-0000-0000-000000000000}"/>
          </ac:picMkLst>
        </pc:picChg>
        <pc:picChg chg="add del">
          <ac:chgData name="Victoriano Velasco Reyes" userId="758c093230c26ac2" providerId="LiveId" clId="{7793476D-A98B-4A9D-9DF6-0FCBA33333FE}" dt="2017-09-30T09:10:10.813" v="159" actId="26606"/>
          <ac:picMkLst>
            <pc:docMk/>
            <pc:sldMk cId="0" sldId="259"/>
            <ac:picMk id="1033" creationId="{AB6A6811-9498-4BC1-A514-B7ACB315B68C}"/>
          </ac:picMkLst>
        </pc:picChg>
        <pc:picChg chg="add del">
          <ac:chgData name="Victoriano Velasco Reyes" userId="758c093230c26ac2" providerId="LiveId" clId="{7793476D-A98B-4A9D-9DF6-0FCBA33333FE}" dt="2017-09-30T09:10:10.813" v="159" actId="26606"/>
          <ac:picMkLst>
            <pc:docMk/>
            <pc:sldMk cId="0" sldId="259"/>
            <ac:picMk id="1034" creationId="{D29A925F-0B65-4C0C-901C-04FBEBDD5D99}"/>
          </ac:picMkLst>
        </pc:picChg>
        <pc:picChg chg="add del">
          <ac:chgData name="Victoriano Velasco Reyes" userId="758c093230c26ac2" providerId="LiveId" clId="{7793476D-A98B-4A9D-9DF6-0FCBA33333FE}" dt="2017-09-30T09:10:16.269" v="161" actId="26606"/>
          <ac:picMkLst>
            <pc:docMk/>
            <pc:sldMk cId="0" sldId="259"/>
            <ac:picMk id="1037" creationId="{5F7C92F8-CFE7-4D8A-AB04-2C4288002E04}"/>
          </ac:picMkLst>
        </pc:picChg>
        <pc:picChg chg="add del">
          <ac:chgData name="Victoriano Velasco Reyes" userId="758c093230c26ac2" providerId="LiveId" clId="{7793476D-A98B-4A9D-9DF6-0FCBA33333FE}" dt="2017-09-30T09:10:16.269" v="161" actId="26606"/>
          <ac:picMkLst>
            <pc:docMk/>
            <pc:sldMk cId="0" sldId="259"/>
            <ac:picMk id="1038" creationId="{957CD5CB-E727-4276-ADCF-AF9E5E638D74}"/>
          </ac:picMkLst>
        </pc:picChg>
      </pc:sldChg>
      <pc:sldChg chg="delSp">
        <pc:chgData name="Victoriano Velasco Reyes" userId="758c093230c26ac2" providerId="LiveId" clId="{7793476D-A98B-4A9D-9DF6-0FCBA33333FE}" dt="2017-09-30T09:10:35.740" v="165" actId="478"/>
        <pc:sldMkLst>
          <pc:docMk/>
          <pc:sldMk cId="3352353913" sldId="260"/>
        </pc:sldMkLst>
        <pc:picChg chg="del">
          <ac:chgData name="Victoriano Velasco Reyes" userId="758c093230c26ac2" providerId="LiveId" clId="{7793476D-A98B-4A9D-9DF6-0FCBA33333FE}" dt="2017-09-30T09:10:35.740" v="165" actId="478"/>
          <ac:picMkLst>
            <pc:docMk/>
            <pc:sldMk cId="3352353913" sldId="260"/>
            <ac:picMk id="4" creationId="{00000000-0000-0000-0000-000000000000}"/>
          </ac:picMkLst>
        </pc:picChg>
      </pc:sldChg>
      <pc:sldChg chg="addSp delSp modSp">
        <pc:chgData name="Victoriano Velasco Reyes" userId="758c093230c26ac2" providerId="LiveId" clId="{7793476D-A98B-4A9D-9DF6-0FCBA33333FE}" dt="2017-09-30T09:28:28.518" v="461" actId="20577"/>
        <pc:sldMkLst>
          <pc:docMk/>
          <pc:sldMk cId="1836153478" sldId="343"/>
        </pc:sldMkLst>
        <pc:spChg chg="mod">
          <ac:chgData name="Victoriano Velasco Reyes" userId="758c093230c26ac2" providerId="LiveId" clId="{7793476D-A98B-4A9D-9DF6-0FCBA33333FE}" dt="2017-09-30T09:28:28.518" v="461" actId="20577"/>
          <ac:spMkLst>
            <pc:docMk/>
            <pc:sldMk cId="1836153478" sldId="343"/>
            <ac:spMk id="2" creationId="{00000000-0000-0000-0000-000000000000}"/>
          </ac:spMkLst>
        </pc:spChg>
        <pc:spChg chg="add del mod">
          <ac:chgData name="Victoriano Velasco Reyes" userId="758c093230c26ac2" providerId="LiveId" clId="{7793476D-A98B-4A9D-9DF6-0FCBA33333FE}" dt="2017-09-30T09:08:28.004" v="156" actId="20577"/>
          <ac:spMkLst>
            <pc:docMk/>
            <pc:sldMk cId="1836153478" sldId="343"/>
            <ac:spMk id="12" creationId="{CE0EFBA1-0E51-4C4F-9874-409EB72A5555}"/>
          </ac:spMkLst>
        </pc:spChg>
        <pc:picChg chg="del">
          <ac:chgData name="Victoriano Velasco Reyes" userId="758c093230c26ac2" providerId="LiveId" clId="{7793476D-A98B-4A9D-9DF6-0FCBA33333FE}" dt="2017-09-30T09:09:34.799" v="157" actId="478"/>
          <ac:picMkLst>
            <pc:docMk/>
            <pc:sldMk cId="1836153478" sldId="343"/>
            <ac:picMk id="4" creationId="{00000000-0000-0000-0000-000000000000}"/>
          </ac:picMkLst>
        </pc:picChg>
        <pc:picChg chg="add mod">
          <ac:chgData name="Victoriano Velasco Reyes" userId="758c093230c26ac2" providerId="LiveId" clId="{7793476D-A98B-4A9D-9DF6-0FCBA33333FE}" dt="2017-09-30T09:28:12.345" v="460" actId="1076"/>
          <ac:picMkLst>
            <pc:docMk/>
            <pc:sldMk cId="1836153478" sldId="343"/>
            <ac:picMk id="13" creationId="{C2266893-55A3-456E-B3C4-ED18B16EAAC8}"/>
          </ac:picMkLst>
        </pc:picChg>
      </pc:sldChg>
      <pc:sldChg chg="addSp delSp modSp setBg">
        <pc:chgData name="Victoriano Velasco Reyes" userId="758c093230c26ac2" providerId="LiveId" clId="{7793476D-A98B-4A9D-9DF6-0FCBA33333FE}" dt="2017-09-30T09:32:55.489" v="501"/>
        <pc:sldMkLst>
          <pc:docMk/>
          <pc:sldMk cId="3620550635" sldId="344"/>
        </pc:sldMkLst>
        <pc:spChg chg="mod">
          <ac:chgData name="Victoriano Velasco Reyes" userId="758c093230c26ac2" providerId="LiveId" clId="{7793476D-A98B-4A9D-9DF6-0FCBA33333FE}" dt="2017-09-30T09:31:05.047" v="484" actId="14100"/>
          <ac:spMkLst>
            <pc:docMk/>
            <pc:sldMk cId="3620550635" sldId="344"/>
            <ac:spMk id="2" creationId="{00000000-0000-0000-0000-000000000000}"/>
          </ac:spMkLst>
        </pc:spChg>
        <pc:picChg chg="del">
          <ac:chgData name="Victoriano Velasco Reyes" userId="758c093230c26ac2" providerId="LiveId" clId="{7793476D-A98B-4A9D-9DF6-0FCBA33333FE}" dt="2017-09-30T09:10:24.911" v="162" actId="478"/>
          <ac:picMkLst>
            <pc:docMk/>
            <pc:sldMk cId="3620550635" sldId="344"/>
            <ac:picMk id="4" creationId="{00000000-0000-0000-0000-000000000000}"/>
          </ac:picMkLst>
        </pc:picChg>
        <pc:picChg chg="add">
          <ac:chgData name="Victoriano Velasco Reyes" userId="758c093230c26ac2" providerId="LiveId" clId="{7793476D-A98B-4A9D-9DF6-0FCBA33333FE}" dt="2017-09-30T09:31:21.647" v="485"/>
          <ac:picMkLst>
            <pc:docMk/>
            <pc:sldMk cId="3620550635" sldId="344"/>
            <ac:picMk id="8" creationId="{CB918C0F-34FA-490D-B25E-B38D6462CE3A}"/>
          </ac:picMkLst>
        </pc:picChg>
      </pc:sldChg>
      <pc:sldChg chg="delSp modSp">
        <pc:chgData name="Victoriano Velasco Reyes" userId="758c093230c26ac2" providerId="LiveId" clId="{7793476D-A98B-4A9D-9DF6-0FCBA33333FE}" dt="2017-10-10T17:06:01.136" v="525" actId="14100"/>
        <pc:sldMkLst>
          <pc:docMk/>
          <pc:sldMk cId="3923613327" sldId="345"/>
        </pc:sldMkLst>
        <pc:picChg chg="del">
          <ac:chgData name="Victoriano Velasco Reyes" userId="758c093230c26ac2" providerId="LiveId" clId="{7793476D-A98B-4A9D-9DF6-0FCBA33333FE}" dt="2017-09-30T09:10:27.312" v="163" actId="478"/>
          <ac:picMkLst>
            <pc:docMk/>
            <pc:sldMk cId="3923613327" sldId="345"/>
            <ac:picMk id="4" creationId="{00000000-0000-0000-0000-000000000000}"/>
          </ac:picMkLst>
        </pc:picChg>
        <pc:picChg chg="mod">
          <ac:chgData name="Victoriano Velasco Reyes" userId="758c093230c26ac2" providerId="LiveId" clId="{7793476D-A98B-4A9D-9DF6-0FCBA33333FE}" dt="2017-10-10T17:06:01.136" v="525" actId="14100"/>
          <ac:picMkLst>
            <pc:docMk/>
            <pc:sldMk cId="3923613327" sldId="345"/>
            <ac:picMk id="1026" creationId="{00000000-0000-0000-0000-000000000000}"/>
          </ac:picMkLst>
        </pc:picChg>
      </pc:sldChg>
      <pc:sldChg chg="delSp modSp">
        <pc:chgData name="Victoriano Velasco Reyes" userId="758c093230c26ac2" providerId="LiveId" clId="{7793476D-A98B-4A9D-9DF6-0FCBA33333FE}" dt="2017-09-30T09:33:40.310" v="504" actId="478"/>
        <pc:sldMkLst>
          <pc:docMk/>
          <pc:sldMk cId="2933793466" sldId="346"/>
        </pc:sldMkLst>
        <pc:spChg chg="mod">
          <ac:chgData name="Victoriano Velasco Reyes" userId="758c093230c26ac2" providerId="LiveId" clId="{7793476D-A98B-4A9D-9DF6-0FCBA33333FE}" dt="2017-09-30T08:55:26.022" v="27" actId="27636"/>
          <ac:spMkLst>
            <pc:docMk/>
            <pc:sldMk cId="2933793466" sldId="346"/>
            <ac:spMk id="3" creationId="{00000000-0000-0000-0000-000000000000}"/>
          </ac:spMkLst>
        </pc:spChg>
        <pc:picChg chg="del">
          <ac:chgData name="Victoriano Velasco Reyes" userId="758c093230c26ac2" providerId="LiveId" clId="{7793476D-A98B-4A9D-9DF6-0FCBA33333FE}" dt="2017-09-30T09:33:40.310" v="504" actId="478"/>
          <ac:picMkLst>
            <pc:docMk/>
            <pc:sldMk cId="2933793466" sldId="346"/>
            <ac:picMk id="4" creationId="{00000000-0000-0000-0000-000000000000}"/>
          </ac:picMkLst>
        </pc:picChg>
      </pc:sldChg>
      <pc:sldChg chg="delSp modSp">
        <pc:chgData name="Victoriano Velasco Reyes" userId="758c093230c26ac2" providerId="LiveId" clId="{7793476D-A98B-4A9D-9DF6-0FCBA33333FE}" dt="2017-09-30T09:33:44.534" v="505" actId="478"/>
        <pc:sldMkLst>
          <pc:docMk/>
          <pc:sldMk cId="2116363726" sldId="347"/>
        </pc:sldMkLst>
        <pc:spChg chg="mod">
          <ac:chgData name="Victoriano Velasco Reyes" userId="758c093230c26ac2" providerId="LiveId" clId="{7793476D-A98B-4A9D-9DF6-0FCBA33333FE}" dt="2017-09-30T08:55:26.077" v="28" actId="27636"/>
          <ac:spMkLst>
            <pc:docMk/>
            <pc:sldMk cId="2116363726" sldId="347"/>
            <ac:spMk id="3" creationId="{00000000-0000-0000-0000-000000000000}"/>
          </ac:spMkLst>
        </pc:spChg>
        <pc:picChg chg="del">
          <ac:chgData name="Victoriano Velasco Reyes" userId="758c093230c26ac2" providerId="LiveId" clId="{7793476D-A98B-4A9D-9DF6-0FCBA33333FE}" dt="2017-09-30T09:33:44.534" v="505" actId="478"/>
          <ac:picMkLst>
            <pc:docMk/>
            <pc:sldMk cId="2116363726" sldId="347"/>
            <ac:picMk id="4" creationId="{00000000-0000-0000-0000-000000000000}"/>
          </ac:picMkLst>
        </pc:picChg>
      </pc:sldChg>
      <pc:sldChg chg="delSp">
        <pc:chgData name="Victoriano Velasco Reyes" userId="758c093230c26ac2" providerId="LiveId" clId="{7793476D-A98B-4A9D-9DF6-0FCBA33333FE}" dt="2017-09-30T09:10:38.674" v="166" actId="478"/>
        <pc:sldMkLst>
          <pc:docMk/>
          <pc:sldMk cId="3173209726" sldId="348"/>
        </pc:sldMkLst>
        <pc:picChg chg="del">
          <ac:chgData name="Victoriano Velasco Reyes" userId="758c093230c26ac2" providerId="LiveId" clId="{7793476D-A98B-4A9D-9DF6-0FCBA33333FE}" dt="2017-09-30T09:10:38.674" v="166" actId="478"/>
          <ac:picMkLst>
            <pc:docMk/>
            <pc:sldMk cId="3173209726" sldId="348"/>
            <ac:picMk id="4" creationId="{00000000-0000-0000-0000-000000000000}"/>
          </ac:picMkLst>
        </pc:picChg>
      </pc:sldChg>
      <pc:sldChg chg="delSp">
        <pc:chgData name="Victoriano Velasco Reyes" userId="758c093230c26ac2" providerId="LiveId" clId="{7793476D-A98B-4A9D-9DF6-0FCBA33333FE}" dt="2017-09-30T09:33:49.490" v="506" actId="478"/>
        <pc:sldMkLst>
          <pc:docMk/>
          <pc:sldMk cId="1571585775" sldId="350"/>
        </pc:sldMkLst>
        <pc:picChg chg="del">
          <ac:chgData name="Victoriano Velasco Reyes" userId="758c093230c26ac2" providerId="LiveId" clId="{7793476D-A98B-4A9D-9DF6-0FCBA33333FE}" dt="2017-09-30T09:33:49.490" v="506" actId="478"/>
          <ac:picMkLst>
            <pc:docMk/>
            <pc:sldMk cId="1571585775" sldId="350"/>
            <ac:picMk id="4" creationId="{00000000-0000-0000-0000-000000000000}"/>
          </ac:picMkLst>
        </pc:picChg>
      </pc:sldChg>
      <pc:sldChg chg="delSp modSp">
        <pc:chgData name="Victoriano Velasco Reyes" userId="758c093230c26ac2" providerId="LiveId" clId="{7793476D-A98B-4A9D-9DF6-0FCBA33333FE}" dt="2017-09-30T09:33:52.832" v="507" actId="478"/>
        <pc:sldMkLst>
          <pc:docMk/>
          <pc:sldMk cId="2473911661" sldId="351"/>
        </pc:sldMkLst>
        <pc:spChg chg="mod">
          <ac:chgData name="Victoriano Velasco Reyes" userId="758c093230c26ac2" providerId="LiveId" clId="{7793476D-A98B-4A9D-9DF6-0FCBA33333FE}" dt="2017-09-30T08:55:26.124" v="29" actId="27636"/>
          <ac:spMkLst>
            <pc:docMk/>
            <pc:sldMk cId="2473911661" sldId="351"/>
            <ac:spMk id="3" creationId="{00000000-0000-0000-0000-000000000000}"/>
          </ac:spMkLst>
        </pc:spChg>
        <pc:picChg chg="del">
          <ac:chgData name="Victoriano Velasco Reyes" userId="758c093230c26ac2" providerId="LiveId" clId="{7793476D-A98B-4A9D-9DF6-0FCBA33333FE}" dt="2017-09-30T09:33:52.832" v="507" actId="478"/>
          <ac:picMkLst>
            <pc:docMk/>
            <pc:sldMk cId="2473911661" sldId="351"/>
            <ac:picMk id="4" creationId="{00000000-0000-0000-0000-000000000000}"/>
          </ac:picMkLst>
        </pc:picChg>
      </pc:sldChg>
      <pc:sldChg chg="delSp modSp">
        <pc:chgData name="Victoriano Velasco Reyes" userId="758c093230c26ac2" providerId="LiveId" clId="{7793476D-A98B-4A9D-9DF6-0FCBA33333FE}" dt="2017-09-30T09:10:41.231" v="167" actId="478"/>
        <pc:sldMkLst>
          <pc:docMk/>
          <pc:sldMk cId="3397927248" sldId="352"/>
        </pc:sldMkLst>
        <pc:spChg chg="mod">
          <ac:chgData name="Victoriano Velasco Reyes" userId="758c093230c26ac2" providerId="LiveId" clId="{7793476D-A98B-4A9D-9DF6-0FCBA33333FE}" dt="2017-09-30T08:55:26.145" v="30" actId="27636"/>
          <ac:spMkLst>
            <pc:docMk/>
            <pc:sldMk cId="3397927248" sldId="352"/>
            <ac:spMk id="3" creationId="{00000000-0000-0000-0000-000000000000}"/>
          </ac:spMkLst>
        </pc:spChg>
        <pc:picChg chg="del">
          <ac:chgData name="Victoriano Velasco Reyes" userId="758c093230c26ac2" providerId="LiveId" clId="{7793476D-A98B-4A9D-9DF6-0FCBA33333FE}" dt="2017-09-30T09:10:41.231" v="167" actId="478"/>
          <ac:picMkLst>
            <pc:docMk/>
            <pc:sldMk cId="3397927248" sldId="352"/>
            <ac:picMk id="4" creationId="{00000000-0000-0000-0000-000000000000}"/>
          </ac:picMkLst>
        </pc:picChg>
      </pc:sldChg>
      <pc:sldChg chg="delSp modSp">
        <pc:chgData name="Victoriano Velasco Reyes" userId="758c093230c26ac2" providerId="LiveId" clId="{7793476D-A98B-4A9D-9DF6-0FCBA33333FE}" dt="2017-09-30T09:10:46.637" v="170" actId="478"/>
        <pc:sldMkLst>
          <pc:docMk/>
          <pc:sldMk cId="2278244619" sldId="354"/>
        </pc:sldMkLst>
        <pc:spChg chg="mod">
          <ac:chgData name="Victoriano Velasco Reyes" userId="758c093230c26ac2" providerId="LiveId" clId="{7793476D-A98B-4A9D-9DF6-0FCBA33333FE}" dt="2017-09-30T08:54:35.246" v="4" actId="27636"/>
          <ac:spMkLst>
            <pc:docMk/>
            <pc:sldMk cId="2278244619" sldId="354"/>
            <ac:spMk id="3" creationId="{00000000-0000-0000-0000-000000000000}"/>
          </ac:spMkLst>
        </pc:spChg>
        <pc:picChg chg="del">
          <ac:chgData name="Victoriano Velasco Reyes" userId="758c093230c26ac2" providerId="LiveId" clId="{7793476D-A98B-4A9D-9DF6-0FCBA33333FE}" dt="2017-09-30T09:10:46.637" v="170" actId="478"/>
          <ac:picMkLst>
            <pc:docMk/>
            <pc:sldMk cId="2278244619" sldId="354"/>
            <ac:picMk id="4" creationId="{00000000-0000-0000-0000-000000000000}"/>
          </ac:picMkLst>
        </pc:picChg>
      </pc:sldChg>
      <pc:sldChg chg="delSp modSp">
        <pc:chgData name="Victoriano Velasco Reyes" userId="758c093230c26ac2" providerId="LiveId" clId="{7793476D-A98B-4A9D-9DF6-0FCBA33333FE}" dt="2017-09-30T09:10:43.196" v="168" actId="478"/>
        <pc:sldMkLst>
          <pc:docMk/>
          <pc:sldMk cId="2170936068" sldId="355"/>
        </pc:sldMkLst>
        <pc:spChg chg="mod">
          <ac:chgData name="Victoriano Velasco Reyes" userId="758c093230c26ac2" providerId="LiveId" clId="{7793476D-A98B-4A9D-9DF6-0FCBA33333FE}" dt="2017-09-30T08:55:26.170" v="31" actId="27636"/>
          <ac:spMkLst>
            <pc:docMk/>
            <pc:sldMk cId="2170936068" sldId="355"/>
            <ac:spMk id="3" creationId="{00000000-0000-0000-0000-000000000000}"/>
          </ac:spMkLst>
        </pc:spChg>
        <pc:picChg chg="del">
          <ac:chgData name="Victoriano Velasco Reyes" userId="758c093230c26ac2" providerId="LiveId" clId="{7793476D-A98B-4A9D-9DF6-0FCBA33333FE}" dt="2017-09-30T09:10:43.196" v="168" actId="478"/>
          <ac:picMkLst>
            <pc:docMk/>
            <pc:sldMk cId="2170936068" sldId="355"/>
            <ac:picMk id="4" creationId="{00000000-0000-0000-0000-000000000000}"/>
          </ac:picMkLst>
        </pc:picChg>
      </pc:sldChg>
      <pc:sldChg chg="delSp modSp setBg">
        <pc:chgData name="Victoriano Velasco Reyes" userId="758c093230c26ac2" providerId="LiveId" clId="{7793476D-A98B-4A9D-9DF6-0FCBA33333FE}" dt="2017-09-30T09:36:11.624" v="520"/>
        <pc:sldMkLst>
          <pc:docMk/>
          <pc:sldMk cId="174942873" sldId="356"/>
        </pc:sldMkLst>
        <pc:spChg chg="mod">
          <ac:chgData name="Victoriano Velasco Reyes" userId="758c093230c26ac2" providerId="LiveId" clId="{7793476D-A98B-4A9D-9DF6-0FCBA33333FE}" dt="2017-09-30T08:55:26.191" v="32" actId="27636"/>
          <ac:spMkLst>
            <pc:docMk/>
            <pc:sldMk cId="174942873" sldId="356"/>
            <ac:spMk id="3" creationId="{00000000-0000-0000-0000-000000000000}"/>
          </ac:spMkLst>
        </pc:spChg>
        <pc:picChg chg="del">
          <ac:chgData name="Victoriano Velasco Reyes" userId="758c093230c26ac2" providerId="LiveId" clId="{7793476D-A98B-4A9D-9DF6-0FCBA33333FE}" dt="2017-09-30T09:10:44.837" v="169" actId="478"/>
          <ac:picMkLst>
            <pc:docMk/>
            <pc:sldMk cId="174942873" sldId="356"/>
            <ac:picMk id="4" creationId="{00000000-0000-0000-0000-000000000000}"/>
          </ac:picMkLst>
        </pc:picChg>
      </pc:sldChg>
      <pc:sldChg chg="delSp setBg">
        <pc:chgData name="Victoriano Velasco Reyes" userId="758c093230c26ac2" providerId="LiveId" clId="{7793476D-A98B-4A9D-9DF6-0FCBA33333FE}" dt="2017-09-30T09:36:11.624" v="520"/>
        <pc:sldMkLst>
          <pc:docMk/>
          <pc:sldMk cId="3065978567" sldId="357"/>
        </pc:sldMkLst>
        <pc:picChg chg="del">
          <ac:chgData name="Victoriano Velasco Reyes" userId="758c093230c26ac2" providerId="LiveId" clId="{7793476D-A98B-4A9D-9DF6-0FCBA33333FE}" dt="2017-09-30T09:10:48.591" v="171" actId="478"/>
          <ac:picMkLst>
            <pc:docMk/>
            <pc:sldMk cId="3065978567" sldId="357"/>
            <ac:picMk id="4" creationId="{00000000-0000-0000-0000-000000000000}"/>
          </ac:picMkLst>
        </pc:picChg>
      </pc:sldChg>
      <pc:sldChg chg="delSp modSp">
        <pc:chgData name="Victoriano Velasco Reyes" userId="758c093230c26ac2" providerId="LiveId" clId="{7793476D-A98B-4A9D-9DF6-0FCBA33333FE}" dt="2017-09-30T09:10:51.395" v="173" actId="478"/>
        <pc:sldMkLst>
          <pc:docMk/>
          <pc:sldMk cId="455108454" sldId="358"/>
        </pc:sldMkLst>
        <pc:spChg chg="mod">
          <ac:chgData name="Victoriano Velasco Reyes" userId="758c093230c26ac2" providerId="LiveId" clId="{7793476D-A98B-4A9D-9DF6-0FCBA33333FE}" dt="2017-09-30T08:55:26.259" v="33" actId="27636"/>
          <ac:spMkLst>
            <pc:docMk/>
            <pc:sldMk cId="455108454" sldId="358"/>
            <ac:spMk id="3" creationId="{00000000-0000-0000-0000-000000000000}"/>
          </ac:spMkLst>
        </pc:spChg>
        <pc:picChg chg="del mod">
          <ac:chgData name="Victoriano Velasco Reyes" userId="758c093230c26ac2" providerId="LiveId" clId="{7793476D-A98B-4A9D-9DF6-0FCBA33333FE}" dt="2017-09-30T09:10:51.395" v="173" actId="478"/>
          <ac:picMkLst>
            <pc:docMk/>
            <pc:sldMk cId="455108454" sldId="358"/>
            <ac:picMk id="4" creationId="{00000000-0000-0000-0000-000000000000}"/>
          </ac:picMkLst>
        </pc:picChg>
      </pc:sldChg>
      <pc:sldChg chg="delSp modSp">
        <pc:chgData name="Victoriano Velasco Reyes" userId="758c093230c26ac2" providerId="LiveId" clId="{7793476D-A98B-4A9D-9DF6-0FCBA33333FE}" dt="2017-09-30T09:10:56.353" v="176" actId="478"/>
        <pc:sldMkLst>
          <pc:docMk/>
          <pc:sldMk cId="3478374170" sldId="359"/>
        </pc:sldMkLst>
        <pc:spChg chg="mod">
          <ac:chgData name="Victoriano Velasco Reyes" userId="758c093230c26ac2" providerId="LiveId" clId="{7793476D-A98B-4A9D-9DF6-0FCBA33333FE}" dt="2017-09-30T08:55:26.373" v="35" actId="27636"/>
          <ac:spMkLst>
            <pc:docMk/>
            <pc:sldMk cId="3478374170" sldId="359"/>
            <ac:spMk id="3" creationId="{00000000-0000-0000-0000-000000000000}"/>
          </ac:spMkLst>
        </pc:spChg>
        <pc:picChg chg="del">
          <ac:chgData name="Victoriano Velasco Reyes" userId="758c093230c26ac2" providerId="LiveId" clId="{7793476D-A98B-4A9D-9DF6-0FCBA33333FE}" dt="2017-09-30T09:10:56.353" v="176" actId="478"/>
          <ac:picMkLst>
            <pc:docMk/>
            <pc:sldMk cId="3478374170" sldId="359"/>
            <ac:picMk id="4" creationId="{00000000-0000-0000-0000-000000000000}"/>
          </ac:picMkLst>
        </pc:picChg>
      </pc:sldChg>
      <pc:sldChg chg="delSp modSp">
        <pc:chgData name="Victoriano Velasco Reyes" userId="758c093230c26ac2" providerId="LiveId" clId="{7793476D-A98B-4A9D-9DF6-0FCBA33333FE}" dt="2017-09-30T09:10:58.037" v="177" actId="478"/>
        <pc:sldMkLst>
          <pc:docMk/>
          <pc:sldMk cId="1974012755" sldId="360"/>
        </pc:sldMkLst>
        <pc:spChg chg="mod">
          <ac:chgData name="Victoriano Velasco Reyes" userId="758c093230c26ac2" providerId="LiveId" clId="{7793476D-A98B-4A9D-9DF6-0FCBA33333FE}" dt="2017-09-30T08:55:26.416" v="36" actId="27636"/>
          <ac:spMkLst>
            <pc:docMk/>
            <pc:sldMk cId="1974012755" sldId="360"/>
            <ac:spMk id="3" creationId="{00000000-0000-0000-0000-000000000000}"/>
          </ac:spMkLst>
        </pc:spChg>
        <pc:picChg chg="del">
          <ac:chgData name="Victoriano Velasco Reyes" userId="758c093230c26ac2" providerId="LiveId" clId="{7793476D-A98B-4A9D-9DF6-0FCBA33333FE}" dt="2017-09-30T09:10:58.037" v="177" actId="478"/>
          <ac:picMkLst>
            <pc:docMk/>
            <pc:sldMk cId="1974012755" sldId="360"/>
            <ac:picMk id="4" creationId="{00000000-0000-0000-0000-000000000000}"/>
          </ac:picMkLst>
        </pc:picChg>
      </pc:sldChg>
      <pc:sldChg chg="delSp modSp">
        <pc:chgData name="Victoriano Velasco Reyes" userId="758c093230c26ac2" providerId="LiveId" clId="{7793476D-A98B-4A9D-9DF6-0FCBA33333FE}" dt="2017-09-30T09:11:04.144" v="180" actId="478"/>
        <pc:sldMkLst>
          <pc:docMk/>
          <pc:sldMk cId="3872115914" sldId="361"/>
        </pc:sldMkLst>
        <pc:spChg chg="mod">
          <ac:chgData name="Victoriano Velasco Reyes" userId="758c093230c26ac2" providerId="LiveId" clId="{7793476D-A98B-4A9D-9DF6-0FCBA33333FE}" dt="2017-09-30T08:55:26.575" v="39" actId="27636"/>
          <ac:spMkLst>
            <pc:docMk/>
            <pc:sldMk cId="3872115914" sldId="361"/>
            <ac:spMk id="3" creationId="{00000000-0000-0000-0000-000000000000}"/>
          </ac:spMkLst>
        </pc:spChg>
        <pc:picChg chg="del">
          <ac:chgData name="Victoriano Velasco Reyes" userId="758c093230c26ac2" providerId="LiveId" clId="{7793476D-A98B-4A9D-9DF6-0FCBA33333FE}" dt="2017-09-30T09:11:04.144" v="180" actId="478"/>
          <ac:picMkLst>
            <pc:docMk/>
            <pc:sldMk cId="3872115914" sldId="361"/>
            <ac:picMk id="4" creationId="{00000000-0000-0000-0000-000000000000}"/>
          </ac:picMkLst>
        </pc:picChg>
      </pc:sldChg>
      <pc:sldChg chg="delSp modSp setBg">
        <pc:chgData name="Victoriano Velasco Reyes" userId="758c093230c26ac2" providerId="LiveId" clId="{7793476D-A98B-4A9D-9DF6-0FCBA33333FE}" dt="2017-09-30T09:16:35.555" v="345"/>
        <pc:sldMkLst>
          <pc:docMk/>
          <pc:sldMk cId="423407475" sldId="362"/>
        </pc:sldMkLst>
        <pc:spChg chg="mod">
          <ac:chgData name="Victoriano Velasco Reyes" userId="758c093230c26ac2" providerId="LiveId" clId="{7793476D-A98B-4A9D-9DF6-0FCBA33333FE}" dt="2017-09-30T08:55:26.611" v="40" actId="27636"/>
          <ac:spMkLst>
            <pc:docMk/>
            <pc:sldMk cId="423407475" sldId="362"/>
            <ac:spMk id="3" creationId="{00000000-0000-0000-0000-000000000000}"/>
          </ac:spMkLst>
        </pc:spChg>
        <pc:picChg chg="del">
          <ac:chgData name="Victoriano Velasco Reyes" userId="758c093230c26ac2" providerId="LiveId" clId="{7793476D-A98B-4A9D-9DF6-0FCBA33333FE}" dt="2017-09-30T09:11:05.816" v="181" actId="478"/>
          <ac:picMkLst>
            <pc:docMk/>
            <pc:sldMk cId="423407475" sldId="362"/>
            <ac:picMk id="4" creationId="{00000000-0000-0000-0000-000000000000}"/>
          </ac:picMkLst>
        </pc:picChg>
      </pc:sldChg>
      <pc:sldChg chg="delSp modSp del">
        <pc:chgData name="Victoriano Velasco Reyes" userId="758c093230c26ac2" providerId="LiveId" clId="{7793476D-A98B-4A9D-9DF6-0FCBA33333FE}" dt="2017-09-30T09:12:42.285" v="216" actId="2696"/>
        <pc:sldMkLst>
          <pc:docMk/>
          <pc:sldMk cId="1663887024" sldId="363"/>
        </pc:sldMkLst>
        <pc:spChg chg="mod">
          <ac:chgData name="Victoriano Velasco Reyes" userId="758c093230c26ac2" providerId="LiveId" clId="{7793476D-A98B-4A9D-9DF6-0FCBA33333FE}" dt="2017-09-30T08:55:26.668" v="41" actId="27636"/>
          <ac:spMkLst>
            <pc:docMk/>
            <pc:sldMk cId="1663887024" sldId="363"/>
            <ac:spMk id="3" creationId="{00000000-0000-0000-0000-000000000000}"/>
          </ac:spMkLst>
        </pc:spChg>
        <pc:picChg chg="del">
          <ac:chgData name="Victoriano Velasco Reyes" userId="758c093230c26ac2" providerId="LiveId" clId="{7793476D-A98B-4A9D-9DF6-0FCBA33333FE}" dt="2017-09-30T09:11:08.092" v="182" actId="478"/>
          <ac:picMkLst>
            <pc:docMk/>
            <pc:sldMk cId="1663887024" sldId="363"/>
            <ac:picMk id="4" creationId="{00000000-0000-0000-0000-000000000000}"/>
          </ac:picMkLst>
        </pc:picChg>
      </pc:sldChg>
      <pc:sldChg chg="delSp modSp del">
        <pc:chgData name="Victoriano Velasco Reyes" userId="758c093230c26ac2" providerId="LiveId" clId="{7793476D-A98B-4A9D-9DF6-0FCBA33333FE}" dt="2017-09-30T09:12:42.385" v="217" actId="2696"/>
        <pc:sldMkLst>
          <pc:docMk/>
          <pc:sldMk cId="526991838" sldId="364"/>
        </pc:sldMkLst>
        <pc:spChg chg="mod">
          <ac:chgData name="Victoriano Velasco Reyes" userId="758c093230c26ac2" providerId="LiveId" clId="{7793476D-A98B-4A9D-9DF6-0FCBA33333FE}" dt="2017-09-30T08:55:26.762" v="42" actId="27636"/>
          <ac:spMkLst>
            <pc:docMk/>
            <pc:sldMk cId="526991838" sldId="364"/>
            <ac:spMk id="3" creationId="{00000000-0000-0000-0000-000000000000}"/>
          </ac:spMkLst>
        </pc:spChg>
        <pc:picChg chg="del">
          <ac:chgData name="Victoriano Velasco Reyes" userId="758c093230c26ac2" providerId="LiveId" clId="{7793476D-A98B-4A9D-9DF6-0FCBA33333FE}" dt="2017-09-30T09:11:09.779" v="183" actId="478"/>
          <ac:picMkLst>
            <pc:docMk/>
            <pc:sldMk cId="526991838" sldId="364"/>
            <ac:picMk id="4" creationId="{00000000-0000-0000-0000-000000000000}"/>
          </ac:picMkLst>
        </pc:picChg>
      </pc:sldChg>
      <pc:sldChg chg="delSp modSp del">
        <pc:chgData name="Victoriano Velasco Reyes" userId="758c093230c26ac2" providerId="LiveId" clId="{7793476D-A98B-4A9D-9DF6-0FCBA33333FE}" dt="2017-09-30T09:12:42.470" v="218" actId="2696"/>
        <pc:sldMkLst>
          <pc:docMk/>
          <pc:sldMk cId="3268834946" sldId="365"/>
        </pc:sldMkLst>
        <pc:spChg chg="mod">
          <ac:chgData name="Victoriano Velasco Reyes" userId="758c093230c26ac2" providerId="LiveId" clId="{7793476D-A98B-4A9D-9DF6-0FCBA33333FE}" dt="2017-09-30T08:54:35.769" v="15" actId="27636"/>
          <ac:spMkLst>
            <pc:docMk/>
            <pc:sldMk cId="3268834946" sldId="365"/>
            <ac:spMk id="3" creationId="{00000000-0000-0000-0000-000000000000}"/>
          </ac:spMkLst>
        </pc:spChg>
        <pc:picChg chg="del">
          <ac:chgData name="Victoriano Velasco Reyes" userId="758c093230c26ac2" providerId="LiveId" clId="{7793476D-A98B-4A9D-9DF6-0FCBA33333FE}" dt="2017-09-30T09:11:11.480" v="184" actId="478"/>
          <ac:picMkLst>
            <pc:docMk/>
            <pc:sldMk cId="3268834946" sldId="365"/>
            <ac:picMk id="4" creationId="{00000000-0000-0000-0000-000000000000}"/>
          </ac:picMkLst>
        </pc:picChg>
      </pc:sldChg>
      <pc:sldChg chg="delSp del">
        <pc:chgData name="Victoriano Velasco Reyes" userId="758c093230c26ac2" providerId="LiveId" clId="{7793476D-A98B-4A9D-9DF6-0FCBA33333FE}" dt="2017-09-30T09:12:42.539" v="219" actId="2696"/>
        <pc:sldMkLst>
          <pc:docMk/>
          <pc:sldMk cId="4054153703" sldId="366"/>
        </pc:sldMkLst>
        <pc:picChg chg="del">
          <ac:chgData name="Victoriano Velasco Reyes" userId="758c093230c26ac2" providerId="LiveId" clId="{7793476D-A98B-4A9D-9DF6-0FCBA33333FE}" dt="2017-09-30T09:11:12.960" v="185" actId="478"/>
          <ac:picMkLst>
            <pc:docMk/>
            <pc:sldMk cId="4054153703" sldId="366"/>
            <ac:picMk id="4" creationId="{00000000-0000-0000-0000-000000000000}"/>
          </ac:picMkLst>
        </pc:picChg>
      </pc:sldChg>
      <pc:sldChg chg="delSp modSp del">
        <pc:chgData name="Victoriano Velasco Reyes" userId="758c093230c26ac2" providerId="LiveId" clId="{7793476D-A98B-4A9D-9DF6-0FCBA33333FE}" dt="2017-09-30T09:12:42.617" v="220" actId="2696"/>
        <pc:sldMkLst>
          <pc:docMk/>
          <pc:sldMk cId="4197806704" sldId="367"/>
        </pc:sldMkLst>
        <pc:spChg chg="mod">
          <ac:chgData name="Victoriano Velasco Reyes" userId="758c093230c26ac2" providerId="LiveId" clId="{7793476D-A98B-4A9D-9DF6-0FCBA33333FE}" dt="2017-09-30T08:55:26.849" v="43" actId="27636"/>
          <ac:spMkLst>
            <pc:docMk/>
            <pc:sldMk cId="4197806704" sldId="367"/>
            <ac:spMk id="3" creationId="{00000000-0000-0000-0000-000000000000}"/>
          </ac:spMkLst>
        </pc:spChg>
        <pc:picChg chg="del">
          <ac:chgData name="Victoriano Velasco Reyes" userId="758c093230c26ac2" providerId="LiveId" clId="{7793476D-A98B-4A9D-9DF6-0FCBA33333FE}" dt="2017-09-30T09:11:14.384" v="186" actId="478"/>
          <ac:picMkLst>
            <pc:docMk/>
            <pc:sldMk cId="4197806704" sldId="367"/>
            <ac:picMk id="4" creationId="{00000000-0000-0000-0000-000000000000}"/>
          </ac:picMkLst>
        </pc:picChg>
      </pc:sldChg>
      <pc:sldChg chg="del">
        <pc:chgData name="Victoriano Velasco Reyes" userId="758c093230c26ac2" providerId="LiveId" clId="{7793476D-A98B-4A9D-9DF6-0FCBA33333FE}" dt="2017-09-30T09:12:42.801" v="223" actId="2696"/>
        <pc:sldMkLst>
          <pc:docMk/>
          <pc:sldMk cId="2391493341" sldId="368"/>
        </pc:sldMkLst>
      </pc:sldChg>
      <pc:sldChg chg="delSp modSp del">
        <pc:chgData name="Victoriano Velasco Reyes" userId="758c093230c26ac2" providerId="LiveId" clId="{7793476D-A98B-4A9D-9DF6-0FCBA33333FE}" dt="2017-09-30T09:12:42.737" v="221" actId="2696"/>
        <pc:sldMkLst>
          <pc:docMk/>
          <pc:sldMk cId="1805345889" sldId="369"/>
        </pc:sldMkLst>
        <pc:spChg chg="mod">
          <ac:chgData name="Victoriano Velasco Reyes" userId="758c093230c26ac2" providerId="LiveId" clId="{7793476D-A98B-4A9D-9DF6-0FCBA33333FE}" dt="2017-09-30T08:54:35.839" v="16" actId="27636"/>
          <ac:spMkLst>
            <pc:docMk/>
            <pc:sldMk cId="1805345889" sldId="369"/>
            <ac:spMk id="3" creationId="{00000000-0000-0000-0000-000000000000}"/>
          </ac:spMkLst>
        </pc:spChg>
        <pc:picChg chg="del">
          <ac:chgData name="Victoriano Velasco Reyes" userId="758c093230c26ac2" providerId="LiveId" clId="{7793476D-A98B-4A9D-9DF6-0FCBA33333FE}" dt="2017-09-30T09:11:15.863" v="187" actId="478"/>
          <ac:picMkLst>
            <pc:docMk/>
            <pc:sldMk cId="1805345889" sldId="369"/>
            <ac:picMk id="4" creationId="{00000000-0000-0000-0000-000000000000}"/>
          </ac:picMkLst>
        </pc:picChg>
      </pc:sldChg>
      <pc:sldChg chg="delSp modSp del">
        <pc:chgData name="Victoriano Velasco Reyes" userId="758c093230c26ac2" providerId="LiveId" clId="{7793476D-A98B-4A9D-9DF6-0FCBA33333FE}" dt="2017-09-30T09:12:42.755" v="222" actId="2696"/>
        <pc:sldMkLst>
          <pc:docMk/>
          <pc:sldMk cId="2908361461" sldId="370"/>
        </pc:sldMkLst>
        <pc:spChg chg="mod">
          <ac:chgData name="Victoriano Velasco Reyes" userId="758c093230c26ac2" providerId="LiveId" clId="{7793476D-A98B-4A9D-9DF6-0FCBA33333FE}" dt="2017-09-30T08:54:35.889" v="17" actId="27636"/>
          <ac:spMkLst>
            <pc:docMk/>
            <pc:sldMk cId="2908361461" sldId="370"/>
            <ac:spMk id="3" creationId="{00000000-0000-0000-0000-000000000000}"/>
          </ac:spMkLst>
        </pc:spChg>
        <pc:picChg chg="del">
          <ac:chgData name="Victoriano Velasco Reyes" userId="758c093230c26ac2" providerId="LiveId" clId="{7793476D-A98B-4A9D-9DF6-0FCBA33333FE}" dt="2017-09-30T09:11:17.570" v="188" actId="478"/>
          <ac:picMkLst>
            <pc:docMk/>
            <pc:sldMk cId="2908361461" sldId="370"/>
            <ac:picMk id="4" creationId="{00000000-0000-0000-0000-000000000000}"/>
          </ac:picMkLst>
        </pc:picChg>
      </pc:sldChg>
      <pc:sldChg chg="delSp del">
        <pc:chgData name="Victoriano Velasco Reyes" userId="758c093230c26ac2" providerId="LiveId" clId="{7793476D-A98B-4A9D-9DF6-0FCBA33333FE}" dt="2017-09-30T09:12:42.917" v="224" actId="2696"/>
        <pc:sldMkLst>
          <pc:docMk/>
          <pc:sldMk cId="2992509109" sldId="371"/>
        </pc:sldMkLst>
        <pc:picChg chg="del">
          <ac:chgData name="Victoriano Velasco Reyes" userId="758c093230c26ac2" providerId="LiveId" clId="{7793476D-A98B-4A9D-9DF6-0FCBA33333FE}" dt="2017-09-30T09:11:19.125" v="189" actId="478"/>
          <ac:picMkLst>
            <pc:docMk/>
            <pc:sldMk cId="2992509109" sldId="371"/>
            <ac:picMk id="4" creationId="{00000000-0000-0000-0000-000000000000}"/>
          </ac:picMkLst>
        </pc:picChg>
      </pc:sldChg>
      <pc:sldChg chg="delSp modSp del">
        <pc:chgData name="Victoriano Velasco Reyes" userId="758c093230c26ac2" providerId="LiveId" clId="{7793476D-A98B-4A9D-9DF6-0FCBA33333FE}" dt="2017-09-30T09:12:42.939" v="225" actId="2696"/>
        <pc:sldMkLst>
          <pc:docMk/>
          <pc:sldMk cId="1973283609" sldId="372"/>
        </pc:sldMkLst>
        <pc:spChg chg="mod">
          <ac:chgData name="Victoriano Velasco Reyes" userId="758c093230c26ac2" providerId="LiveId" clId="{7793476D-A98B-4A9D-9DF6-0FCBA33333FE}" dt="2017-09-30T08:55:26.990" v="44" actId="27636"/>
          <ac:spMkLst>
            <pc:docMk/>
            <pc:sldMk cId="1973283609" sldId="372"/>
            <ac:spMk id="3" creationId="{00000000-0000-0000-0000-000000000000}"/>
          </ac:spMkLst>
        </pc:spChg>
        <pc:picChg chg="del">
          <ac:chgData name="Victoriano Velasco Reyes" userId="758c093230c26ac2" providerId="LiveId" clId="{7793476D-A98B-4A9D-9DF6-0FCBA33333FE}" dt="2017-09-30T09:11:21.130" v="190" actId="478"/>
          <ac:picMkLst>
            <pc:docMk/>
            <pc:sldMk cId="1973283609" sldId="372"/>
            <ac:picMk id="4" creationId="{00000000-0000-0000-0000-000000000000}"/>
          </ac:picMkLst>
        </pc:picChg>
      </pc:sldChg>
      <pc:sldChg chg="delSp modSp del">
        <pc:chgData name="Victoriano Velasco Reyes" userId="758c093230c26ac2" providerId="LiveId" clId="{7793476D-A98B-4A9D-9DF6-0FCBA33333FE}" dt="2017-09-30T09:12:43.017" v="226" actId="2696"/>
        <pc:sldMkLst>
          <pc:docMk/>
          <pc:sldMk cId="3437230285" sldId="373"/>
        </pc:sldMkLst>
        <pc:picChg chg="del mod">
          <ac:chgData name="Victoriano Velasco Reyes" userId="758c093230c26ac2" providerId="LiveId" clId="{7793476D-A98B-4A9D-9DF6-0FCBA33333FE}" dt="2017-09-30T09:11:23.264" v="192" actId="478"/>
          <ac:picMkLst>
            <pc:docMk/>
            <pc:sldMk cId="3437230285" sldId="373"/>
            <ac:picMk id="4" creationId="{00000000-0000-0000-0000-000000000000}"/>
          </ac:picMkLst>
        </pc:picChg>
      </pc:sldChg>
      <pc:sldChg chg="delSp modSp del">
        <pc:chgData name="Victoriano Velasco Reyes" userId="758c093230c26ac2" providerId="LiveId" clId="{7793476D-A98B-4A9D-9DF6-0FCBA33333FE}" dt="2017-09-30T09:12:43.055" v="227" actId="2696"/>
        <pc:sldMkLst>
          <pc:docMk/>
          <pc:sldMk cId="2140163768" sldId="374"/>
        </pc:sldMkLst>
        <pc:spChg chg="mod">
          <ac:chgData name="Victoriano Velasco Reyes" userId="758c093230c26ac2" providerId="LiveId" clId="{7793476D-A98B-4A9D-9DF6-0FCBA33333FE}" dt="2017-09-30T08:55:27.061" v="45" actId="27636"/>
          <ac:spMkLst>
            <pc:docMk/>
            <pc:sldMk cId="2140163768" sldId="374"/>
            <ac:spMk id="3" creationId="{00000000-0000-0000-0000-000000000000}"/>
          </ac:spMkLst>
        </pc:spChg>
        <pc:picChg chg="del">
          <ac:chgData name="Victoriano Velasco Reyes" userId="758c093230c26ac2" providerId="LiveId" clId="{7793476D-A98B-4A9D-9DF6-0FCBA33333FE}" dt="2017-09-30T09:11:24.936" v="193" actId="478"/>
          <ac:picMkLst>
            <pc:docMk/>
            <pc:sldMk cId="2140163768" sldId="374"/>
            <ac:picMk id="4" creationId="{00000000-0000-0000-0000-000000000000}"/>
          </ac:picMkLst>
        </pc:picChg>
      </pc:sldChg>
      <pc:sldChg chg="delSp del">
        <pc:chgData name="Victoriano Velasco Reyes" userId="758c093230c26ac2" providerId="LiveId" clId="{7793476D-A98B-4A9D-9DF6-0FCBA33333FE}" dt="2017-09-30T09:12:43.155" v="228" actId="2696"/>
        <pc:sldMkLst>
          <pc:docMk/>
          <pc:sldMk cId="3091704045" sldId="375"/>
        </pc:sldMkLst>
        <pc:picChg chg="del">
          <ac:chgData name="Victoriano Velasco Reyes" userId="758c093230c26ac2" providerId="LiveId" clId="{7793476D-A98B-4A9D-9DF6-0FCBA33333FE}" dt="2017-09-30T09:11:26.539" v="194" actId="478"/>
          <ac:picMkLst>
            <pc:docMk/>
            <pc:sldMk cId="3091704045" sldId="375"/>
            <ac:picMk id="4" creationId="{00000000-0000-0000-0000-000000000000}"/>
          </ac:picMkLst>
        </pc:picChg>
      </pc:sldChg>
      <pc:sldChg chg="delSp modSp del">
        <pc:chgData name="Victoriano Velasco Reyes" userId="758c093230c26ac2" providerId="LiveId" clId="{7793476D-A98B-4A9D-9DF6-0FCBA33333FE}" dt="2017-09-30T09:12:43.186" v="229" actId="2696"/>
        <pc:sldMkLst>
          <pc:docMk/>
          <pc:sldMk cId="3317816028" sldId="376"/>
        </pc:sldMkLst>
        <pc:spChg chg="mod">
          <ac:chgData name="Victoriano Velasco Reyes" userId="758c093230c26ac2" providerId="LiveId" clId="{7793476D-A98B-4A9D-9DF6-0FCBA33333FE}" dt="2017-09-30T08:55:27.139" v="46" actId="27636"/>
          <ac:spMkLst>
            <pc:docMk/>
            <pc:sldMk cId="3317816028" sldId="376"/>
            <ac:spMk id="3" creationId="{00000000-0000-0000-0000-000000000000}"/>
          </ac:spMkLst>
        </pc:spChg>
        <pc:picChg chg="del">
          <ac:chgData name="Victoriano Velasco Reyes" userId="758c093230c26ac2" providerId="LiveId" clId="{7793476D-A98B-4A9D-9DF6-0FCBA33333FE}" dt="2017-09-30T09:11:27.987" v="195" actId="478"/>
          <ac:picMkLst>
            <pc:docMk/>
            <pc:sldMk cId="3317816028" sldId="376"/>
            <ac:picMk id="4" creationId="{00000000-0000-0000-0000-000000000000}"/>
          </ac:picMkLst>
        </pc:picChg>
      </pc:sldChg>
      <pc:sldChg chg="delSp del">
        <pc:chgData name="Victoriano Velasco Reyes" userId="758c093230c26ac2" providerId="LiveId" clId="{7793476D-A98B-4A9D-9DF6-0FCBA33333FE}" dt="2017-09-30T09:12:43.271" v="230" actId="2696"/>
        <pc:sldMkLst>
          <pc:docMk/>
          <pc:sldMk cId="748202797" sldId="377"/>
        </pc:sldMkLst>
        <pc:picChg chg="del">
          <ac:chgData name="Victoriano Velasco Reyes" userId="758c093230c26ac2" providerId="LiveId" clId="{7793476D-A98B-4A9D-9DF6-0FCBA33333FE}" dt="2017-09-30T09:11:29.489" v="196" actId="478"/>
          <ac:picMkLst>
            <pc:docMk/>
            <pc:sldMk cId="748202797" sldId="377"/>
            <ac:picMk id="4" creationId="{00000000-0000-0000-0000-000000000000}"/>
          </ac:picMkLst>
        </pc:picChg>
      </pc:sldChg>
      <pc:sldChg chg="delSp modSp del">
        <pc:chgData name="Victoriano Velasco Reyes" userId="758c093230c26ac2" providerId="LiveId" clId="{7793476D-A98B-4A9D-9DF6-0FCBA33333FE}" dt="2017-09-30T09:12:43.302" v="231" actId="2696"/>
        <pc:sldMkLst>
          <pc:docMk/>
          <pc:sldMk cId="2586184578" sldId="378"/>
        </pc:sldMkLst>
        <pc:spChg chg="mod">
          <ac:chgData name="Victoriano Velasco Reyes" userId="758c093230c26ac2" providerId="LiveId" clId="{7793476D-A98B-4A9D-9DF6-0FCBA33333FE}" dt="2017-09-30T08:54:36.093" v="21" actId="27636"/>
          <ac:spMkLst>
            <pc:docMk/>
            <pc:sldMk cId="2586184578" sldId="378"/>
            <ac:spMk id="3" creationId="{00000000-0000-0000-0000-000000000000}"/>
          </ac:spMkLst>
        </pc:spChg>
        <pc:picChg chg="del">
          <ac:chgData name="Victoriano Velasco Reyes" userId="758c093230c26ac2" providerId="LiveId" clId="{7793476D-A98B-4A9D-9DF6-0FCBA33333FE}" dt="2017-09-30T09:11:30.913" v="197" actId="478"/>
          <ac:picMkLst>
            <pc:docMk/>
            <pc:sldMk cId="2586184578" sldId="378"/>
            <ac:picMk id="4" creationId="{00000000-0000-0000-0000-000000000000}"/>
          </ac:picMkLst>
        </pc:picChg>
      </pc:sldChg>
      <pc:sldChg chg="delSp modSp del">
        <pc:chgData name="Victoriano Velasco Reyes" userId="758c093230c26ac2" providerId="LiveId" clId="{7793476D-A98B-4A9D-9DF6-0FCBA33333FE}" dt="2017-09-30T09:12:43.339" v="232" actId="2696"/>
        <pc:sldMkLst>
          <pc:docMk/>
          <pc:sldMk cId="3004004154" sldId="379"/>
        </pc:sldMkLst>
        <pc:picChg chg="del mod">
          <ac:chgData name="Victoriano Velasco Reyes" userId="758c093230c26ac2" providerId="LiveId" clId="{7793476D-A98B-4A9D-9DF6-0FCBA33333FE}" dt="2017-09-30T09:11:35.495" v="199" actId="478"/>
          <ac:picMkLst>
            <pc:docMk/>
            <pc:sldMk cId="3004004154" sldId="379"/>
            <ac:picMk id="4" creationId="{00000000-0000-0000-0000-000000000000}"/>
          </ac:picMkLst>
        </pc:picChg>
      </pc:sldChg>
      <pc:sldChg chg="del">
        <pc:chgData name="Victoriano Velasco Reyes" userId="758c093230c26ac2" providerId="LiveId" clId="{7793476D-A98B-4A9D-9DF6-0FCBA33333FE}" dt="2017-09-30T09:12:43.386" v="233" actId="2696"/>
        <pc:sldMkLst>
          <pc:docMk/>
          <pc:sldMk cId="3163403602" sldId="380"/>
        </pc:sldMkLst>
      </pc:sldChg>
      <pc:sldChg chg="del">
        <pc:chgData name="Victoriano Velasco Reyes" userId="758c093230c26ac2" providerId="LiveId" clId="{7793476D-A98B-4A9D-9DF6-0FCBA33333FE}" dt="2017-09-30T09:12:43.455" v="234" actId="2696"/>
        <pc:sldMkLst>
          <pc:docMk/>
          <pc:sldMk cId="1615340292" sldId="381"/>
        </pc:sldMkLst>
      </pc:sldChg>
      <pc:sldChg chg="del">
        <pc:chgData name="Victoriano Velasco Reyes" userId="758c093230c26ac2" providerId="LiveId" clId="{7793476D-A98B-4A9D-9DF6-0FCBA33333FE}" dt="2017-09-30T09:12:43.502" v="235" actId="2696"/>
        <pc:sldMkLst>
          <pc:docMk/>
          <pc:sldMk cId="947847477" sldId="382"/>
        </pc:sldMkLst>
      </pc:sldChg>
      <pc:sldChg chg="del">
        <pc:chgData name="Victoriano Velasco Reyes" userId="758c093230c26ac2" providerId="LiveId" clId="{7793476D-A98B-4A9D-9DF6-0FCBA33333FE}" dt="2017-09-30T09:12:43.571" v="236" actId="2696"/>
        <pc:sldMkLst>
          <pc:docMk/>
          <pc:sldMk cId="2209240596" sldId="383"/>
        </pc:sldMkLst>
      </pc:sldChg>
      <pc:sldChg chg="del">
        <pc:chgData name="Victoriano Velasco Reyes" userId="758c093230c26ac2" providerId="LiveId" clId="{7793476D-A98B-4A9D-9DF6-0FCBA33333FE}" dt="2017-09-30T09:11:49.601" v="201" actId="2696"/>
        <pc:sldMkLst>
          <pc:docMk/>
          <pc:sldMk cId="2027279984" sldId="385"/>
        </pc:sldMkLst>
      </pc:sldChg>
      <pc:sldChg chg="del">
        <pc:chgData name="Victoriano Velasco Reyes" userId="758c093230c26ac2" providerId="LiveId" clId="{7793476D-A98B-4A9D-9DF6-0FCBA33333FE}" dt="2017-09-30T09:11:49.633" v="202" actId="2696"/>
        <pc:sldMkLst>
          <pc:docMk/>
          <pc:sldMk cId="3808453130" sldId="386"/>
        </pc:sldMkLst>
      </pc:sldChg>
      <pc:sldChg chg="del">
        <pc:chgData name="Victoriano Velasco Reyes" userId="758c093230c26ac2" providerId="LiveId" clId="{7793476D-A98B-4A9D-9DF6-0FCBA33333FE}" dt="2017-09-30T09:11:49.640" v="203" actId="2696"/>
        <pc:sldMkLst>
          <pc:docMk/>
          <pc:sldMk cId="674434721" sldId="387"/>
        </pc:sldMkLst>
      </pc:sldChg>
      <pc:sldChg chg="del">
        <pc:chgData name="Victoriano Velasco Reyes" userId="758c093230c26ac2" providerId="LiveId" clId="{7793476D-A98B-4A9D-9DF6-0FCBA33333FE}" dt="2017-09-30T09:11:49.655" v="204" actId="2696"/>
        <pc:sldMkLst>
          <pc:docMk/>
          <pc:sldMk cId="2458085307" sldId="388"/>
        </pc:sldMkLst>
      </pc:sldChg>
      <pc:sldChg chg="del">
        <pc:chgData name="Victoriano Velasco Reyes" userId="758c093230c26ac2" providerId="LiveId" clId="{7793476D-A98B-4A9D-9DF6-0FCBA33333FE}" dt="2017-09-30T09:11:49.671" v="205" actId="2696"/>
        <pc:sldMkLst>
          <pc:docMk/>
          <pc:sldMk cId="3292686554" sldId="389"/>
        </pc:sldMkLst>
      </pc:sldChg>
      <pc:sldChg chg="modSp del">
        <pc:chgData name="Victoriano Velasco Reyes" userId="758c093230c26ac2" providerId="LiveId" clId="{7793476D-A98B-4A9D-9DF6-0FCBA33333FE}" dt="2017-09-30T09:11:49.687" v="206" actId="2696"/>
        <pc:sldMkLst>
          <pc:docMk/>
          <pc:sldMk cId="3609445060" sldId="390"/>
        </pc:sldMkLst>
        <pc:spChg chg="mod">
          <ac:chgData name="Victoriano Velasco Reyes" userId="758c093230c26ac2" providerId="LiveId" clId="{7793476D-A98B-4A9D-9DF6-0FCBA33333FE}" dt="2017-09-30T08:55:27.230" v="47" actId="27636"/>
          <ac:spMkLst>
            <pc:docMk/>
            <pc:sldMk cId="3609445060" sldId="390"/>
            <ac:spMk id="3" creationId="{00000000-0000-0000-0000-000000000000}"/>
          </ac:spMkLst>
        </pc:spChg>
      </pc:sldChg>
      <pc:sldChg chg="modSp del">
        <pc:chgData name="Victoriano Velasco Reyes" userId="758c093230c26ac2" providerId="LiveId" clId="{7793476D-A98B-4A9D-9DF6-0FCBA33333FE}" dt="2017-09-30T09:11:49.718" v="207" actId="2696"/>
        <pc:sldMkLst>
          <pc:docMk/>
          <pc:sldMk cId="197195245" sldId="391"/>
        </pc:sldMkLst>
        <pc:spChg chg="mod">
          <ac:chgData name="Victoriano Velasco Reyes" userId="758c093230c26ac2" providerId="LiveId" clId="{7793476D-A98B-4A9D-9DF6-0FCBA33333FE}" dt="2017-09-30T08:55:27.260" v="48" actId="27636"/>
          <ac:spMkLst>
            <pc:docMk/>
            <pc:sldMk cId="197195245" sldId="391"/>
            <ac:spMk id="3" creationId="{00000000-0000-0000-0000-000000000000}"/>
          </ac:spMkLst>
        </pc:spChg>
      </pc:sldChg>
      <pc:sldChg chg="del">
        <pc:chgData name="Victoriano Velasco Reyes" userId="758c093230c26ac2" providerId="LiveId" clId="{7793476D-A98B-4A9D-9DF6-0FCBA33333FE}" dt="2017-09-30T09:11:49.718" v="208" actId="2696"/>
        <pc:sldMkLst>
          <pc:docMk/>
          <pc:sldMk cId="1301488552" sldId="392"/>
        </pc:sldMkLst>
      </pc:sldChg>
      <pc:sldChg chg="del">
        <pc:chgData name="Victoriano Velasco Reyes" userId="758c093230c26ac2" providerId="LiveId" clId="{7793476D-A98B-4A9D-9DF6-0FCBA33333FE}" dt="2017-09-30T09:11:49.718" v="209" actId="2696"/>
        <pc:sldMkLst>
          <pc:docMk/>
          <pc:sldMk cId="4025575589" sldId="393"/>
        </pc:sldMkLst>
      </pc:sldChg>
      <pc:sldChg chg="del">
        <pc:chgData name="Victoriano Velasco Reyes" userId="758c093230c26ac2" providerId="LiveId" clId="{7793476D-A98B-4A9D-9DF6-0FCBA33333FE}" dt="2017-09-30T09:11:49.736" v="210" actId="2696"/>
        <pc:sldMkLst>
          <pc:docMk/>
          <pc:sldMk cId="3250665916" sldId="394"/>
        </pc:sldMkLst>
      </pc:sldChg>
      <pc:sldChg chg="del">
        <pc:chgData name="Victoriano Velasco Reyes" userId="758c093230c26ac2" providerId="LiveId" clId="{7793476D-A98B-4A9D-9DF6-0FCBA33333FE}" dt="2017-09-30T09:11:49.739" v="211" actId="2696"/>
        <pc:sldMkLst>
          <pc:docMk/>
          <pc:sldMk cId="287110982" sldId="395"/>
        </pc:sldMkLst>
      </pc:sldChg>
      <pc:sldChg chg="del">
        <pc:chgData name="Victoriano Velasco Reyes" userId="758c093230c26ac2" providerId="LiveId" clId="{7793476D-A98B-4A9D-9DF6-0FCBA33333FE}" dt="2017-09-30T09:11:49.739" v="212" actId="2696"/>
        <pc:sldMkLst>
          <pc:docMk/>
          <pc:sldMk cId="2565480337" sldId="396"/>
        </pc:sldMkLst>
      </pc:sldChg>
      <pc:sldChg chg="del">
        <pc:chgData name="Victoriano Velasco Reyes" userId="758c093230c26ac2" providerId="LiveId" clId="{7793476D-A98B-4A9D-9DF6-0FCBA33333FE}" dt="2017-09-30T09:11:49.739" v="213" actId="2696"/>
        <pc:sldMkLst>
          <pc:docMk/>
          <pc:sldMk cId="4028687979" sldId="397"/>
        </pc:sldMkLst>
      </pc:sldChg>
      <pc:sldChg chg="modSp del">
        <pc:chgData name="Victoriano Velasco Reyes" userId="758c093230c26ac2" providerId="LiveId" clId="{7793476D-A98B-4A9D-9DF6-0FCBA33333FE}" dt="2017-09-30T09:11:49.802" v="215" actId="2696"/>
        <pc:sldMkLst>
          <pc:docMk/>
          <pc:sldMk cId="929609025" sldId="398"/>
        </pc:sldMkLst>
        <pc:spChg chg="mod">
          <ac:chgData name="Victoriano Velasco Reyes" userId="758c093230c26ac2" providerId="LiveId" clId="{7793476D-A98B-4A9D-9DF6-0FCBA33333FE}" dt="2017-09-30T08:55:27.399" v="50" actId="27636"/>
          <ac:spMkLst>
            <pc:docMk/>
            <pc:sldMk cId="929609025" sldId="398"/>
            <ac:spMk id="3" creationId="{00000000-0000-0000-0000-000000000000}"/>
          </ac:spMkLst>
        </pc:spChg>
      </pc:sldChg>
      <pc:sldChg chg="modSp del">
        <pc:chgData name="Victoriano Velasco Reyes" userId="758c093230c26ac2" providerId="LiveId" clId="{7793476D-A98B-4A9D-9DF6-0FCBA33333FE}" dt="2017-09-30T09:11:49.739" v="214" actId="2696"/>
        <pc:sldMkLst>
          <pc:docMk/>
          <pc:sldMk cId="1974701198" sldId="399"/>
        </pc:sldMkLst>
        <pc:spChg chg="mod">
          <ac:chgData name="Victoriano Velasco Reyes" userId="758c093230c26ac2" providerId="LiveId" clId="{7793476D-A98B-4A9D-9DF6-0FCBA33333FE}" dt="2017-09-30T08:55:27.361" v="49" actId="27636"/>
          <ac:spMkLst>
            <pc:docMk/>
            <pc:sldMk cId="1974701198" sldId="399"/>
            <ac:spMk id="3" creationId="{00000000-0000-0000-0000-000000000000}"/>
          </ac:spMkLst>
        </pc:spChg>
      </pc:sldChg>
      <pc:sldChg chg="del">
        <pc:chgData name="Victoriano Velasco Reyes" userId="758c093230c26ac2" providerId="LiveId" clId="{7793476D-A98B-4A9D-9DF6-0FCBA33333FE}" dt="2017-09-30T09:11:49.570" v="200" actId="2696"/>
        <pc:sldMkLst>
          <pc:docMk/>
          <pc:sldMk cId="957378091" sldId="400"/>
        </pc:sldMkLst>
      </pc:sldChg>
      <pc:sldChg chg="addSp delSp modSp">
        <pc:chgData name="Victoriano Velasco Reyes" userId="758c093230c26ac2" providerId="LiveId" clId="{7793476D-A98B-4A9D-9DF6-0FCBA33333FE}" dt="2017-09-30T09:28:55.932" v="464" actId="179"/>
        <pc:sldMkLst>
          <pc:docMk/>
          <pc:sldMk cId="3580535848" sldId="401"/>
        </pc:sldMkLst>
        <pc:spChg chg="mod">
          <ac:chgData name="Victoriano Velasco Reyes" userId="758c093230c26ac2" providerId="LiveId" clId="{7793476D-A98B-4A9D-9DF6-0FCBA33333FE}" dt="2017-09-30T09:28:55.932" v="464" actId="179"/>
          <ac:spMkLst>
            <pc:docMk/>
            <pc:sldMk cId="3580535848" sldId="401"/>
            <ac:spMk id="2" creationId="{00000000-0000-0000-0000-000000000000}"/>
          </ac:spMkLst>
        </pc:spChg>
        <pc:picChg chg="del">
          <ac:chgData name="Victoriano Velasco Reyes" userId="758c093230c26ac2" providerId="LiveId" clId="{7793476D-A98B-4A9D-9DF6-0FCBA33333FE}" dt="2017-09-30T09:00:03.032" v="99" actId="478"/>
          <ac:picMkLst>
            <pc:docMk/>
            <pc:sldMk cId="3580535848" sldId="401"/>
            <ac:picMk id="4" creationId="{00000000-0000-0000-0000-000000000000}"/>
          </ac:picMkLst>
        </pc:picChg>
        <pc:picChg chg="add del mod">
          <ac:chgData name="Victoriano Velasco Reyes" userId="758c093230c26ac2" providerId="LiveId" clId="{7793476D-A98B-4A9D-9DF6-0FCBA33333FE}" dt="2017-09-30T09:16:49.258" v="348" actId="478"/>
          <ac:picMkLst>
            <pc:docMk/>
            <pc:sldMk cId="3580535848" sldId="401"/>
            <ac:picMk id="7" creationId="{1330619B-B613-4B8F-901C-1C5627B57EE9}"/>
          </ac:picMkLst>
        </pc:picChg>
        <pc:picChg chg="add mod">
          <ac:chgData name="Victoriano Velasco Reyes" userId="758c093230c26ac2" providerId="LiveId" clId="{7793476D-A98B-4A9D-9DF6-0FCBA33333FE}" dt="2017-09-30T09:27:00.286" v="448" actId="1076"/>
          <ac:picMkLst>
            <pc:docMk/>
            <pc:sldMk cId="3580535848" sldId="401"/>
            <ac:picMk id="8" creationId="{0FF7018C-8542-4B48-9D77-537E9A122A83}"/>
          </ac:picMkLst>
        </pc:picChg>
      </pc:sldChg>
      <pc:sldChg chg="delSp">
        <pc:chgData name="Victoriano Velasco Reyes" userId="758c093230c26ac2" providerId="LiveId" clId="{7793476D-A98B-4A9D-9DF6-0FCBA33333FE}" dt="2017-09-30T09:10:32.240" v="164" actId="478"/>
        <pc:sldMkLst>
          <pc:docMk/>
          <pc:sldMk cId="1047699692" sldId="402"/>
        </pc:sldMkLst>
        <pc:picChg chg="del">
          <ac:chgData name="Victoriano Velasco Reyes" userId="758c093230c26ac2" providerId="LiveId" clId="{7793476D-A98B-4A9D-9DF6-0FCBA33333FE}" dt="2017-09-30T09:10:32.240" v="164" actId="478"/>
          <ac:picMkLst>
            <pc:docMk/>
            <pc:sldMk cId="1047699692" sldId="402"/>
            <ac:picMk id="4" creationId="{00000000-0000-0000-0000-000000000000}"/>
          </ac:picMkLst>
        </pc:picChg>
      </pc:sldChg>
      <pc:sldChg chg="delSp">
        <pc:chgData name="Victoriano Velasco Reyes" userId="758c093230c26ac2" providerId="LiveId" clId="{7793476D-A98B-4A9D-9DF6-0FCBA33333FE}" dt="2017-09-30T09:33:35.979" v="503" actId="478"/>
        <pc:sldMkLst>
          <pc:docMk/>
          <pc:sldMk cId="2456633791" sldId="403"/>
        </pc:sldMkLst>
        <pc:picChg chg="del">
          <ac:chgData name="Victoriano Velasco Reyes" userId="758c093230c26ac2" providerId="LiveId" clId="{7793476D-A98B-4A9D-9DF6-0FCBA33333FE}" dt="2017-09-30T09:33:35.979" v="503" actId="478"/>
          <ac:picMkLst>
            <pc:docMk/>
            <pc:sldMk cId="2456633791" sldId="403"/>
            <ac:picMk id="4" creationId="{00000000-0000-0000-0000-000000000000}"/>
          </ac:picMkLst>
        </pc:picChg>
      </pc:sldChg>
      <pc:sldChg chg="delSp">
        <pc:chgData name="Victoriano Velasco Reyes" userId="758c093230c26ac2" providerId="LiveId" clId="{7793476D-A98B-4A9D-9DF6-0FCBA33333FE}" dt="2017-09-30T09:33:59.926" v="508" actId="478"/>
        <pc:sldMkLst>
          <pc:docMk/>
          <pc:sldMk cId="945135787" sldId="404"/>
        </pc:sldMkLst>
        <pc:picChg chg="del">
          <ac:chgData name="Victoriano Velasco Reyes" userId="758c093230c26ac2" providerId="LiveId" clId="{7793476D-A98B-4A9D-9DF6-0FCBA33333FE}" dt="2017-09-30T09:33:59.926" v="508" actId="478"/>
          <ac:picMkLst>
            <pc:docMk/>
            <pc:sldMk cId="945135787" sldId="404"/>
            <ac:picMk id="4" creationId="{00000000-0000-0000-0000-000000000000}"/>
          </ac:picMkLst>
        </pc:picChg>
      </pc:sldChg>
      <pc:sldChg chg="delSp">
        <pc:chgData name="Victoriano Velasco Reyes" userId="758c093230c26ac2" providerId="LiveId" clId="{7793476D-A98B-4A9D-9DF6-0FCBA33333FE}" dt="2017-09-30T09:10:53.149" v="174" actId="478"/>
        <pc:sldMkLst>
          <pc:docMk/>
          <pc:sldMk cId="1594386046" sldId="405"/>
        </pc:sldMkLst>
        <pc:picChg chg="del">
          <ac:chgData name="Victoriano Velasco Reyes" userId="758c093230c26ac2" providerId="LiveId" clId="{7793476D-A98B-4A9D-9DF6-0FCBA33333FE}" dt="2017-09-30T09:10:53.149" v="174" actId="478"/>
          <ac:picMkLst>
            <pc:docMk/>
            <pc:sldMk cId="1594386046" sldId="405"/>
            <ac:picMk id="4" creationId="{00000000-0000-0000-0000-000000000000}"/>
          </ac:picMkLst>
        </pc:picChg>
      </pc:sldChg>
      <pc:sldChg chg="delSp modSp">
        <pc:chgData name="Victoriano Velasco Reyes" userId="758c093230c26ac2" providerId="LiveId" clId="{7793476D-A98B-4A9D-9DF6-0FCBA33333FE}" dt="2017-09-30T09:34:05.911" v="509" actId="478"/>
        <pc:sldMkLst>
          <pc:docMk/>
          <pc:sldMk cId="1799332339" sldId="406"/>
        </pc:sldMkLst>
        <pc:spChg chg="mod">
          <ac:chgData name="Victoriano Velasco Reyes" userId="758c093230c26ac2" providerId="LiveId" clId="{7793476D-A98B-4A9D-9DF6-0FCBA33333FE}" dt="2017-09-30T08:54:35.332" v="5" actId="27636"/>
          <ac:spMkLst>
            <pc:docMk/>
            <pc:sldMk cId="1799332339" sldId="406"/>
            <ac:spMk id="3" creationId="{00000000-0000-0000-0000-000000000000}"/>
          </ac:spMkLst>
        </pc:spChg>
        <pc:picChg chg="del">
          <ac:chgData name="Victoriano Velasco Reyes" userId="758c093230c26ac2" providerId="LiveId" clId="{7793476D-A98B-4A9D-9DF6-0FCBA33333FE}" dt="2017-09-30T09:34:05.911" v="509" actId="478"/>
          <ac:picMkLst>
            <pc:docMk/>
            <pc:sldMk cId="1799332339" sldId="406"/>
            <ac:picMk id="4" creationId="{00000000-0000-0000-0000-000000000000}"/>
          </ac:picMkLst>
        </pc:picChg>
      </pc:sldChg>
      <pc:sldChg chg="delSp modSp">
        <pc:chgData name="Victoriano Velasco Reyes" userId="758c093230c26ac2" providerId="LiveId" clId="{7793476D-A98B-4A9D-9DF6-0FCBA33333FE}" dt="2017-09-30T09:10:54.729" v="175" actId="478"/>
        <pc:sldMkLst>
          <pc:docMk/>
          <pc:sldMk cId="3041613155" sldId="407"/>
        </pc:sldMkLst>
        <pc:spChg chg="mod">
          <ac:chgData name="Victoriano Velasco Reyes" userId="758c093230c26ac2" providerId="LiveId" clId="{7793476D-A98B-4A9D-9DF6-0FCBA33333FE}" dt="2017-09-30T08:55:26.305" v="34" actId="27636"/>
          <ac:spMkLst>
            <pc:docMk/>
            <pc:sldMk cId="3041613155" sldId="407"/>
            <ac:spMk id="3" creationId="{00000000-0000-0000-0000-000000000000}"/>
          </ac:spMkLst>
        </pc:spChg>
        <pc:picChg chg="del">
          <ac:chgData name="Victoriano Velasco Reyes" userId="758c093230c26ac2" providerId="LiveId" clId="{7793476D-A98B-4A9D-9DF6-0FCBA33333FE}" dt="2017-09-30T09:10:54.729" v="175" actId="478"/>
          <ac:picMkLst>
            <pc:docMk/>
            <pc:sldMk cId="3041613155" sldId="407"/>
            <ac:picMk id="4" creationId="{00000000-0000-0000-0000-000000000000}"/>
          </ac:picMkLst>
        </pc:picChg>
      </pc:sldChg>
      <pc:sldChg chg="delSp modSp">
        <pc:chgData name="Victoriano Velasco Reyes" userId="758c093230c26ac2" providerId="LiveId" clId="{7793476D-A98B-4A9D-9DF6-0FCBA33333FE}" dt="2017-09-30T09:34:11.939" v="510" actId="478"/>
        <pc:sldMkLst>
          <pc:docMk/>
          <pc:sldMk cId="432522128" sldId="408"/>
        </pc:sldMkLst>
        <pc:spChg chg="mod">
          <ac:chgData name="Victoriano Velasco Reyes" userId="758c093230c26ac2" providerId="LiveId" clId="{7793476D-A98B-4A9D-9DF6-0FCBA33333FE}" dt="2017-09-30T08:55:26.498" v="37" actId="27636"/>
          <ac:spMkLst>
            <pc:docMk/>
            <pc:sldMk cId="432522128" sldId="408"/>
            <ac:spMk id="3" creationId="{00000000-0000-0000-0000-000000000000}"/>
          </ac:spMkLst>
        </pc:spChg>
        <pc:picChg chg="del">
          <ac:chgData name="Victoriano Velasco Reyes" userId="758c093230c26ac2" providerId="LiveId" clId="{7793476D-A98B-4A9D-9DF6-0FCBA33333FE}" dt="2017-09-30T09:34:11.939" v="510" actId="478"/>
          <ac:picMkLst>
            <pc:docMk/>
            <pc:sldMk cId="432522128" sldId="408"/>
            <ac:picMk id="4" creationId="{00000000-0000-0000-0000-000000000000}"/>
          </ac:picMkLst>
        </pc:picChg>
      </pc:sldChg>
      <pc:sldChg chg="delSp modSp">
        <pc:chgData name="Victoriano Velasco Reyes" userId="758c093230c26ac2" providerId="LiveId" clId="{7793476D-A98B-4A9D-9DF6-0FCBA33333FE}" dt="2017-09-30T09:11:01.627" v="179" actId="478"/>
        <pc:sldMkLst>
          <pc:docMk/>
          <pc:sldMk cId="3126309784" sldId="409"/>
        </pc:sldMkLst>
        <pc:spChg chg="mod">
          <ac:chgData name="Victoriano Velasco Reyes" userId="758c093230c26ac2" providerId="LiveId" clId="{7793476D-A98B-4A9D-9DF6-0FCBA33333FE}" dt="2017-09-30T08:55:26.537" v="38" actId="27636"/>
          <ac:spMkLst>
            <pc:docMk/>
            <pc:sldMk cId="3126309784" sldId="409"/>
            <ac:spMk id="3" creationId="{00000000-0000-0000-0000-000000000000}"/>
          </ac:spMkLst>
        </pc:spChg>
        <pc:picChg chg="del">
          <ac:chgData name="Victoriano Velasco Reyes" userId="758c093230c26ac2" providerId="LiveId" clId="{7793476D-A98B-4A9D-9DF6-0FCBA33333FE}" dt="2017-09-30T09:11:01.627" v="179" actId="478"/>
          <ac:picMkLst>
            <pc:docMk/>
            <pc:sldMk cId="3126309784" sldId="409"/>
            <ac:picMk id="4" creationId="{00000000-0000-0000-0000-000000000000}"/>
          </ac:picMkLst>
        </pc:picChg>
      </pc:sldChg>
      <pc:sldChg chg="delSp">
        <pc:chgData name="Victoriano Velasco Reyes" userId="758c093230c26ac2" providerId="LiveId" clId="{7793476D-A98B-4A9D-9DF6-0FCBA33333FE}" dt="2017-09-30T09:10:59.762" v="178" actId="478"/>
        <pc:sldMkLst>
          <pc:docMk/>
          <pc:sldMk cId="1948057994" sldId="410"/>
        </pc:sldMkLst>
        <pc:picChg chg="del">
          <ac:chgData name="Victoriano Velasco Reyes" userId="758c093230c26ac2" providerId="LiveId" clId="{7793476D-A98B-4A9D-9DF6-0FCBA33333FE}" dt="2017-09-30T09:10:59.762" v="178" actId="478"/>
          <ac:picMkLst>
            <pc:docMk/>
            <pc:sldMk cId="1948057994" sldId="410"/>
            <ac:picMk id="4" creationId="{00000000-0000-0000-0000-000000000000}"/>
          </ac:picMkLst>
        </pc:picChg>
      </pc:sldChg>
      <pc:sldMasterChg chg="setBg modSldLayout">
        <pc:chgData name="Victoriano Velasco Reyes" userId="758c093230c26ac2" providerId="LiveId" clId="{7793476D-A98B-4A9D-9DF6-0FCBA33333FE}" dt="2017-09-30T09:16:35.555" v="345"/>
        <pc:sldMasterMkLst>
          <pc:docMk/>
          <pc:sldMasterMk cId="1950270685" sldId="2147483834"/>
        </pc:sldMasterMkLst>
        <pc:sldLayoutChg chg="setBg">
          <pc:chgData name="Victoriano Velasco Reyes" userId="758c093230c26ac2" providerId="LiveId" clId="{7793476D-A98B-4A9D-9DF6-0FCBA33333FE}" dt="2017-09-30T09:16:35.555" v="345"/>
          <pc:sldLayoutMkLst>
            <pc:docMk/>
            <pc:sldMasterMk cId="1950270685" sldId="2147483834"/>
            <pc:sldLayoutMk cId="276822702" sldId="2147483835"/>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895582866" sldId="2147483836"/>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523219407" sldId="2147483837"/>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4067993012" sldId="2147483838"/>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025405629" sldId="2147483839"/>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908911907" sldId="2147483840"/>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695892076" sldId="2147483841"/>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3603717769" sldId="2147483842"/>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3939075031" sldId="2147483843"/>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405694461" sldId="2147483844"/>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780703406" sldId="2147483845"/>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4090094192" sldId="2147483846"/>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830061884" sldId="2147483847"/>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1457954071" sldId="2147483848"/>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2658874478" sldId="2147483849"/>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4202978113" sldId="2147483850"/>
          </pc:sldLayoutMkLst>
        </pc:sldLayoutChg>
        <pc:sldLayoutChg chg="setBg">
          <pc:chgData name="Victoriano Velasco Reyes" userId="758c093230c26ac2" providerId="LiveId" clId="{7793476D-A98B-4A9D-9DF6-0FCBA33333FE}" dt="2017-09-30T09:16:35.555" v="345"/>
          <pc:sldLayoutMkLst>
            <pc:docMk/>
            <pc:sldMasterMk cId="1950270685" sldId="2147483834"/>
            <pc:sldLayoutMk cId="1892743743" sldId="2147483851"/>
          </pc:sldLayoutMkLst>
        </pc:sldLayoutChg>
      </pc:sldMasterChg>
      <pc:sldMasterChg chg="setBg modSldLayout">
        <pc:chgData name="Victoriano Velasco Reyes" userId="758c093230c26ac2" providerId="LiveId" clId="{7793476D-A98B-4A9D-9DF6-0FCBA33333FE}" dt="2017-09-30T09:36:11.624" v="520"/>
        <pc:sldMasterMkLst>
          <pc:docMk/>
          <pc:sldMasterMk cId="1568558075" sldId="2147483852"/>
        </pc:sldMasterMkLst>
        <pc:sldLayoutChg chg="setBg">
          <pc:chgData name="Victoriano Velasco Reyes" userId="758c093230c26ac2" providerId="LiveId" clId="{7793476D-A98B-4A9D-9DF6-0FCBA33333FE}" dt="2017-09-30T09:36:11.624" v="520"/>
          <pc:sldLayoutMkLst>
            <pc:docMk/>
            <pc:sldMasterMk cId="1568558075" sldId="2147483852"/>
            <pc:sldLayoutMk cId="2152121990" sldId="2147483853"/>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147237629" sldId="2147483854"/>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228567382" sldId="2147483855"/>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1425335988" sldId="2147483856"/>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900453074" sldId="2147483857"/>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3393166196" sldId="2147483858"/>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3016633184" sldId="2147483859"/>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1076751568" sldId="2147483860"/>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599264001" sldId="2147483861"/>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3581179464" sldId="2147483862"/>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247081350" sldId="2147483863"/>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3733340171" sldId="2147483864"/>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1231361983" sldId="2147483865"/>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906322448" sldId="2147483866"/>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574857822" sldId="2147483867"/>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922712237" sldId="2147483868"/>
          </pc:sldLayoutMkLst>
        </pc:sldLayoutChg>
        <pc:sldLayoutChg chg="setBg">
          <pc:chgData name="Victoriano Velasco Reyes" userId="758c093230c26ac2" providerId="LiveId" clId="{7793476D-A98B-4A9D-9DF6-0FCBA33333FE}" dt="2017-09-30T09:36:11.624" v="520"/>
          <pc:sldLayoutMkLst>
            <pc:docMk/>
            <pc:sldMasterMk cId="1568558075" sldId="2147483852"/>
            <pc:sldLayoutMk cId="2075116820" sldId="21474838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2D492-FA4F-4EA0-A64D-1C9981B8EA33}"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s-ES"/>
        </a:p>
      </dgm:t>
    </dgm:pt>
    <dgm:pt modelId="{3E876EAA-0C5C-4609-9826-83FD06A780B0}">
      <dgm:prSet phldrT="[Texto]"/>
      <dgm:spPr/>
      <dgm:t>
        <a:bodyPr/>
        <a:lstStyle/>
        <a:p>
          <a:r>
            <a:rPr lang="es-ES" b="1" dirty="0">
              <a:solidFill>
                <a:schemeClr val="tx1"/>
              </a:solidFill>
            </a:rPr>
            <a:t>¿ </a:t>
          </a:r>
          <a:r>
            <a:rPr lang="es-ES" b="1" dirty="0" err="1">
              <a:solidFill>
                <a:schemeClr val="tx1"/>
              </a:solidFill>
            </a:rPr>
            <a:t>PGC</a:t>
          </a:r>
          <a:r>
            <a:rPr lang="es-ES" b="1" dirty="0">
              <a:solidFill>
                <a:schemeClr val="tx1"/>
              </a:solidFill>
            </a:rPr>
            <a:t>?</a:t>
          </a:r>
        </a:p>
      </dgm:t>
    </dgm:pt>
    <dgm:pt modelId="{7F1EF025-D792-4A90-8FBB-A72E97D1C128}" type="parTrans" cxnId="{9AE8F2F6-CFB4-4420-8C74-5015F42C07B6}">
      <dgm:prSet/>
      <dgm:spPr/>
      <dgm:t>
        <a:bodyPr/>
        <a:lstStyle/>
        <a:p>
          <a:endParaRPr lang="es-ES"/>
        </a:p>
      </dgm:t>
    </dgm:pt>
    <dgm:pt modelId="{76879235-E423-4342-B263-A3C11042DBD6}" type="sibTrans" cxnId="{9AE8F2F6-CFB4-4420-8C74-5015F42C07B6}">
      <dgm:prSet/>
      <dgm:spPr/>
      <dgm:t>
        <a:bodyPr/>
        <a:lstStyle/>
        <a:p>
          <a:endParaRPr lang="es-ES"/>
        </a:p>
      </dgm:t>
    </dgm:pt>
    <dgm:pt modelId="{B27EC353-6F3E-44F6-877B-FE32F339A28D}">
      <dgm:prSet phldrT="[Texto]" custT="1"/>
      <dgm:spPr/>
      <dgm:t>
        <a:bodyPr/>
        <a:lstStyle/>
        <a:p>
          <a:endParaRPr lang="es-ES" sz="1600" dirty="0"/>
        </a:p>
      </dgm:t>
    </dgm:pt>
    <dgm:pt modelId="{F2B4A2BC-1D4C-4A38-A66C-41D4DEDA6597}" type="parTrans" cxnId="{BCFFBD1B-BAC9-46E6-B124-1F52BA94E910}">
      <dgm:prSet/>
      <dgm:spPr/>
      <dgm:t>
        <a:bodyPr/>
        <a:lstStyle/>
        <a:p>
          <a:endParaRPr lang="es-ES"/>
        </a:p>
      </dgm:t>
    </dgm:pt>
    <dgm:pt modelId="{9D731190-9FBA-40C5-BC24-B11E43BE68DC}" type="sibTrans" cxnId="{BCFFBD1B-BAC9-46E6-B124-1F52BA94E910}">
      <dgm:prSet/>
      <dgm:spPr/>
      <dgm:t>
        <a:bodyPr/>
        <a:lstStyle/>
        <a:p>
          <a:endParaRPr lang="es-ES"/>
        </a:p>
      </dgm:t>
    </dgm:pt>
    <dgm:pt modelId="{566F32AB-A361-4ABE-8EAB-0A368620C50C}">
      <dgm:prSet phldrT="[Texto]" custT="1"/>
      <dgm:spPr/>
      <dgm:t>
        <a:bodyPr/>
        <a:lstStyle/>
        <a:p>
          <a:r>
            <a:rPr lang="es-ES" sz="1000" dirty="0"/>
            <a:t> </a:t>
          </a:r>
        </a:p>
      </dgm:t>
    </dgm:pt>
    <dgm:pt modelId="{B24E387E-9662-42F9-8D47-F86DB18FDC71}" type="parTrans" cxnId="{6A639892-1A6A-48AC-8987-51121DADE747}">
      <dgm:prSet/>
      <dgm:spPr/>
      <dgm:t>
        <a:bodyPr/>
        <a:lstStyle/>
        <a:p>
          <a:endParaRPr lang="es-ES"/>
        </a:p>
      </dgm:t>
    </dgm:pt>
    <dgm:pt modelId="{B943EB12-4C67-41B0-AB70-06DBC25229F9}" type="sibTrans" cxnId="{6A639892-1A6A-48AC-8987-51121DADE747}">
      <dgm:prSet/>
      <dgm:spPr/>
      <dgm:t>
        <a:bodyPr/>
        <a:lstStyle/>
        <a:p>
          <a:endParaRPr lang="es-ES"/>
        </a:p>
      </dgm:t>
    </dgm:pt>
    <dgm:pt modelId="{B943AFC7-F7BB-4ABF-9EC3-86834043AF77}">
      <dgm:prSet phldrT="[Texto]" custT="1"/>
      <dgm:spPr/>
      <dgm:t>
        <a:bodyPr/>
        <a:lstStyle/>
        <a:p>
          <a:endParaRPr lang="es-ES" sz="1300" dirty="0"/>
        </a:p>
      </dgm:t>
    </dgm:pt>
    <dgm:pt modelId="{6C664E0F-1584-41F8-993D-161C7748DC36}" type="parTrans" cxnId="{10A73193-F68C-4160-914B-1E5CE87E9F81}">
      <dgm:prSet/>
      <dgm:spPr/>
      <dgm:t>
        <a:bodyPr/>
        <a:lstStyle/>
        <a:p>
          <a:endParaRPr lang="es-ES"/>
        </a:p>
      </dgm:t>
    </dgm:pt>
    <dgm:pt modelId="{7A0C6B29-67A1-4587-9AF7-2183E347A9DA}" type="sibTrans" cxnId="{10A73193-F68C-4160-914B-1E5CE87E9F81}">
      <dgm:prSet/>
      <dgm:spPr/>
      <dgm:t>
        <a:bodyPr/>
        <a:lstStyle/>
        <a:p>
          <a:endParaRPr lang="es-ES"/>
        </a:p>
      </dgm:t>
    </dgm:pt>
    <dgm:pt modelId="{BB4708C8-65EF-4B55-9937-50FC22F6EDE0}">
      <dgm:prSet phldrT="[Texto]" custT="1"/>
      <dgm:spPr/>
      <dgm:t>
        <a:bodyPr/>
        <a:lstStyle/>
        <a:p>
          <a:endParaRPr lang="es-ES" sz="1600" dirty="0"/>
        </a:p>
      </dgm:t>
    </dgm:pt>
    <dgm:pt modelId="{0FB33F80-6430-4FA2-A99F-FE06B6E3F5AD}" type="parTrans" cxnId="{7D0FE274-0D6E-4796-8A1D-137A7AA24D1F}">
      <dgm:prSet/>
      <dgm:spPr/>
      <dgm:t>
        <a:bodyPr/>
        <a:lstStyle/>
        <a:p>
          <a:endParaRPr lang="es-ES"/>
        </a:p>
      </dgm:t>
    </dgm:pt>
    <dgm:pt modelId="{9D0159B7-4AA5-4EC3-97BC-E4C3859A74CB}" type="sibTrans" cxnId="{7D0FE274-0D6E-4796-8A1D-137A7AA24D1F}">
      <dgm:prSet/>
      <dgm:spPr/>
      <dgm:t>
        <a:bodyPr/>
        <a:lstStyle/>
        <a:p>
          <a:endParaRPr lang="es-ES"/>
        </a:p>
      </dgm:t>
    </dgm:pt>
    <dgm:pt modelId="{5CAB2849-A808-42E5-B64F-65CD0F0B5A93}" type="pres">
      <dgm:prSet presAssocID="{1402D492-FA4F-4EA0-A64D-1C9981B8EA33}" presName="Name0" presStyleCnt="0">
        <dgm:presLayoutVars>
          <dgm:chMax val="1"/>
          <dgm:dir/>
          <dgm:animLvl val="ctr"/>
          <dgm:resizeHandles val="exact"/>
        </dgm:presLayoutVars>
      </dgm:prSet>
      <dgm:spPr/>
      <dgm:t>
        <a:bodyPr/>
        <a:lstStyle/>
        <a:p>
          <a:endParaRPr lang="es-ES_tradnl"/>
        </a:p>
      </dgm:t>
    </dgm:pt>
    <dgm:pt modelId="{1A6020B5-EF3E-4FD2-A24E-073803E6967B}" type="pres">
      <dgm:prSet presAssocID="{3E876EAA-0C5C-4609-9826-83FD06A780B0}" presName="centerShape" presStyleLbl="node0" presStyleIdx="0" presStyleCnt="1" custScaleX="93266" custScaleY="60271"/>
      <dgm:spPr/>
      <dgm:t>
        <a:bodyPr/>
        <a:lstStyle/>
        <a:p>
          <a:endParaRPr lang="es-ES_tradnl"/>
        </a:p>
      </dgm:t>
    </dgm:pt>
    <dgm:pt modelId="{B4D17AEC-E3C0-474E-836A-5F84506B61DD}" type="pres">
      <dgm:prSet presAssocID="{B27EC353-6F3E-44F6-877B-FE32F339A28D}" presName="node" presStyleLbl="node1" presStyleIdx="0" presStyleCnt="4" custScaleX="144860" custScaleY="96192">
        <dgm:presLayoutVars>
          <dgm:bulletEnabled val="1"/>
        </dgm:presLayoutVars>
      </dgm:prSet>
      <dgm:spPr/>
      <dgm:t>
        <a:bodyPr/>
        <a:lstStyle/>
        <a:p>
          <a:endParaRPr lang="es-ES_tradnl"/>
        </a:p>
      </dgm:t>
    </dgm:pt>
    <dgm:pt modelId="{7ECEBA23-87F2-4552-A4CF-2C0AFA3EB9F0}" type="pres">
      <dgm:prSet presAssocID="{B27EC353-6F3E-44F6-877B-FE32F339A28D}" presName="dummy" presStyleCnt="0"/>
      <dgm:spPr/>
    </dgm:pt>
    <dgm:pt modelId="{D2BE60C0-1D04-4C25-90EF-5EC468994F5E}" type="pres">
      <dgm:prSet presAssocID="{9D731190-9FBA-40C5-BC24-B11E43BE68DC}" presName="sibTrans" presStyleLbl="sibTrans2D1" presStyleIdx="0" presStyleCnt="4"/>
      <dgm:spPr/>
      <dgm:t>
        <a:bodyPr/>
        <a:lstStyle/>
        <a:p>
          <a:endParaRPr lang="es-ES_tradnl"/>
        </a:p>
      </dgm:t>
    </dgm:pt>
    <dgm:pt modelId="{08554659-07F2-469A-A1BA-A9AD0CEA89F8}" type="pres">
      <dgm:prSet presAssocID="{566F32AB-A361-4ABE-8EAB-0A368620C50C}" presName="node" presStyleLbl="node1" presStyleIdx="1" presStyleCnt="4" custScaleX="159081" custScaleY="119972">
        <dgm:presLayoutVars>
          <dgm:bulletEnabled val="1"/>
        </dgm:presLayoutVars>
      </dgm:prSet>
      <dgm:spPr/>
      <dgm:t>
        <a:bodyPr/>
        <a:lstStyle/>
        <a:p>
          <a:endParaRPr lang="es-ES_tradnl"/>
        </a:p>
      </dgm:t>
    </dgm:pt>
    <dgm:pt modelId="{EA3A8797-CCCC-4680-BF6D-9C62EC4E1094}" type="pres">
      <dgm:prSet presAssocID="{566F32AB-A361-4ABE-8EAB-0A368620C50C}" presName="dummy" presStyleCnt="0"/>
      <dgm:spPr/>
    </dgm:pt>
    <dgm:pt modelId="{FBB3B644-C57A-43BE-A93D-B2658297DB0B}" type="pres">
      <dgm:prSet presAssocID="{B943EB12-4C67-41B0-AB70-06DBC25229F9}" presName="sibTrans" presStyleLbl="sibTrans2D1" presStyleIdx="1" presStyleCnt="4"/>
      <dgm:spPr/>
      <dgm:t>
        <a:bodyPr/>
        <a:lstStyle/>
        <a:p>
          <a:endParaRPr lang="es-ES_tradnl"/>
        </a:p>
      </dgm:t>
    </dgm:pt>
    <dgm:pt modelId="{AA3CE14F-A640-48D3-A33E-5787789E66F4}" type="pres">
      <dgm:prSet presAssocID="{B943AFC7-F7BB-4ABF-9EC3-86834043AF77}" presName="node" presStyleLbl="node1" presStyleIdx="2" presStyleCnt="4" custScaleX="167969">
        <dgm:presLayoutVars>
          <dgm:bulletEnabled val="1"/>
        </dgm:presLayoutVars>
      </dgm:prSet>
      <dgm:spPr/>
      <dgm:t>
        <a:bodyPr/>
        <a:lstStyle/>
        <a:p>
          <a:endParaRPr lang="es-ES_tradnl"/>
        </a:p>
      </dgm:t>
    </dgm:pt>
    <dgm:pt modelId="{839D906E-19CF-442A-ACE0-2A4E1E205B42}" type="pres">
      <dgm:prSet presAssocID="{B943AFC7-F7BB-4ABF-9EC3-86834043AF77}" presName="dummy" presStyleCnt="0"/>
      <dgm:spPr/>
    </dgm:pt>
    <dgm:pt modelId="{FBBF71AE-175B-45CC-90D1-25B23424D691}" type="pres">
      <dgm:prSet presAssocID="{7A0C6B29-67A1-4587-9AF7-2183E347A9DA}" presName="sibTrans" presStyleLbl="sibTrans2D1" presStyleIdx="2" presStyleCnt="4"/>
      <dgm:spPr/>
      <dgm:t>
        <a:bodyPr/>
        <a:lstStyle/>
        <a:p>
          <a:endParaRPr lang="es-ES_tradnl"/>
        </a:p>
      </dgm:t>
    </dgm:pt>
    <dgm:pt modelId="{357A8CFF-DFEF-4D44-9094-2FDF4304BB40}" type="pres">
      <dgm:prSet presAssocID="{BB4708C8-65EF-4B55-9937-50FC22F6EDE0}" presName="node" presStyleLbl="node1" presStyleIdx="3" presStyleCnt="4" custScaleX="159360" custScaleY="119972">
        <dgm:presLayoutVars>
          <dgm:bulletEnabled val="1"/>
        </dgm:presLayoutVars>
      </dgm:prSet>
      <dgm:spPr/>
      <dgm:t>
        <a:bodyPr/>
        <a:lstStyle/>
        <a:p>
          <a:endParaRPr lang="es-ES_tradnl"/>
        </a:p>
      </dgm:t>
    </dgm:pt>
    <dgm:pt modelId="{355BECDC-5111-4900-9726-59DEA9E6E86B}" type="pres">
      <dgm:prSet presAssocID="{BB4708C8-65EF-4B55-9937-50FC22F6EDE0}" presName="dummy" presStyleCnt="0"/>
      <dgm:spPr/>
    </dgm:pt>
    <dgm:pt modelId="{C3F6AF67-17F9-4F7C-A32D-4338D4B06229}" type="pres">
      <dgm:prSet presAssocID="{9D0159B7-4AA5-4EC3-97BC-E4C3859A74CB}" presName="sibTrans" presStyleLbl="sibTrans2D1" presStyleIdx="3" presStyleCnt="4"/>
      <dgm:spPr/>
      <dgm:t>
        <a:bodyPr/>
        <a:lstStyle/>
        <a:p>
          <a:endParaRPr lang="es-ES_tradnl"/>
        </a:p>
      </dgm:t>
    </dgm:pt>
  </dgm:ptLst>
  <dgm:cxnLst>
    <dgm:cxn modelId="{B4201540-E5B6-4A3A-85F4-F45931BBF370}" type="presOf" srcId="{1402D492-FA4F-4EA0-A64D-1C9981B8EA33}" destId="{5CAB2849-A808-42E5-B64F-65CD0F0B5A93}" srcOrd="0" destOrd="0" presId="urn:microsoft.com/office/officeart/2005/8/layout/radial6"/>
    <dgm:cxn modelId="{291175EF-C8E8-408E-962E-90EFA5D44D82}" type="presOf" srcId="{B943EB12-4C67-41B0-AB70-06DBC25229F9}" destId="{FBB3B644-C57A-43BE-A93D-B2658297DB0B}" srcOrd="0" destOrd="0" presId="urn:microsoft.com/office/officeart/2005/8/layout/radial6"/>
    <dgm:cxn modelId="{169C9C53-3826-49E3-901A-D09E2853C564}" type="presOf" srcId="{9D0159B7-4AA5-4EC3-97BC-E4C3859A74CB}" destId="{C3F6AF67-17F9-4F7C-A32D-4338D4B06229}" srcOrd="0" destOrd="0" presId="urn:microsoft.com/office/officeart/2005/8/layout/radial6"/>
    <dgm:cxn modelId="{0BBBF0AC-1953-4AD1-8361-CE445B53FF2E}" type="presOf" srcId="{9D731190-9FBA-40C5-BC24-B11E43BE68DC}" destId="{D2BE60C0-1D04-4C25-90EF-5EC468994F5E}" srcOrd="0" destOrd="0" presId="urn:microsoft.com/office/officeart/2005/8/layout/radial6"/>
    <dgm:cxn modelId="{B492E247-63B7-44FF-9964-0B7F0C3E082E}" type="presOf" srcId="{566F32AB-A361-4ABE-8EAB-0A368620C50C}" destId="{08554659-07F2-469A-A1BA-A9AD0CEA89F8}" srcOrd="0" destOrd="0" presId="urn:microsoft.com/office/officeart/2005/8/layout/radial6"/>
    <dgm:cxn modelId="{B9E6089F-D0D9-4770-9AB4-06F9CCE2F33C}" type="presOf" srcId="{B943AFC7-F7BB-4ABF-9EC3-86834043AF77}" destId="{AA3CE14F-A640-48D3-A33E-5787789E66F4}" srcOrd="0" destOrd="0" presId="urn:microsoft.com/office/officeart/2005/8/layout/radial6"/>
    <dgm:cxn modelId="{7D0FE274-0D6E-4796-8A1D-137A7AA24D1F}" srcId="{3E876EAA-0C5C-4609-9826-83FD06A780B0}" destId="{BB4708C8-65EF-4B55-9937-50FC22F6EDE0}" srcOrd="3" destOrd="0" parTransId="{0FB33F80-6430-4FA2-A99F-FE06B6E3F5AD}" sibTransId="{9D0159B7-4AA5-4EC3-97BC-E4C3859A74CB}"/>
    <dgm:cxn modelId="{9AE8F2F6-CFB4-4420-8C74-5015F42C07B6}" srcId="{1402D492-FA4F-4EA0-A64D-1C9981B8EA33}" destId="{3E876EAA-0C5C-4609-9826-83FD06A780B0}" srcOrd="0" destOrd="0" parTransId="{7F1EF025-D792-4A90-8FBB-A72E97D1C128}" sibTransId="{76879235-E423-4342-B263-A3C11042DBD6}"/>
    <dgm:cxn modelId="{28900449-F69F-4C67-931D-2DA9F162746A}" type="presOf" srcId="{B27EC353-6F3E-44F6-877B-FE32F339A28D}" destId="{B4D17AEC-E3C0-474E-836A-5F84506B61DD}" srcOrd="0" destOrd="0" presId="urn:microsoft.com/office/officeart/2005/8/layout/radial6"/>
    <dgm:cxn modelId="{2A638666-2E22-4F44-8DE0-8F4074A73906}" type="presOf" srcId="{BB4708C8-65EF-4B55-9937-50FC22F6EDE0}" destId="{357A8CFF-DFEF-4D44-9094-2FDF4304BB40}" srcOrd="0" destOrd="0" presId="urn:microsoft.com/office/officeart/2005/8/layout/radial6"/>
    <dgm:cxn modelId="{BCFFBD1B-BAC9-46E6-B124-1F52BA94E910}" srcId="{3E876EAA-0C5C-4609-9826-83FD06A780B0}" destId="{B27EC353-6F3E-44F6-877B-FE32F339A28D}" srcOrd="0" destOrd="0" parTransId="{F2B4A2BC-1D4C-4A38-A66C-41D4DEDA6597}" sibTransId="{9D731190-9FBA-40C5-BC24-B11E43BE68DC}"/>
    <dgm:cxn modelId="{94EE470D-B9B2-4055-80EA-228DBD9C7E5E}" type="presOf" srcId="{7A0C6B29-67A1-4587-9AF7-2183E347A9DA}" destId="{FBBF71AE-175B-45CC-90D1-25B23424D691}" srcOrd="0" destOrd="0" presId="urn:microsoft.com/office/officeart/2005/8/layout/radial6"/>
    <dgm:cxn modelId="{10A73193-F68C-4160-914B-1E5CE87E9F81}" srcId="{3E876EAA-0C5C-4609-9826-83FD06A780B0}" destId="{B943AFC7-F7BB-4ABF-9EC3-86834043AF77}" srcOrd="2" destOrd="0" parTransId="{6C664E0F-1584-41F8-993D-161C7748DC36}" sibTransId="{7A0C6B29-67A1-4587-9AF7-2183E347A9DA}"/>
    <dgm:cxn modelId="{57750461-E1FB-43FC-B7E7-EB1AB5B5C17D}" type="presOf" srcId="{3E876EAA-0C5C-4609-9826-83FD06A780B0}" destId="{1A6020B5-EF3E-4FD2-A24E-073803E6967B}" srcOrd="0" destOrd="0" presId="urn:microsoft.com/office/officeart/2005/8/layout/radial6"/>
    <dgm:cxn modelId="{6A639892-1A6A-48AC-8987-51121DADE747}" srcId="{3E876EAA-0C5C-4609-9826-83FD06A780B0}" destId="{566F32AB-A361-4ABE-8EAB-0A368620C50C}" srcOrd="1" destOrd="0" parTransId="{B24E387E-9662-42F9-8D47-F86DB18FDC71}" sibTransId="{B943EB12-4C67-41B0-AB70-06DBC25229F9}"/>
    <dgm:cxn modelId="{94E0941A-A02E-4345-95DC-92AD775BFBE2}" type="presParOf" srcId="{5CAB2849-A808-42E5-B64F-65CD0F0B5A93}" destId="{1A6020B5-EF3E-4FD2-A24E-073803E6967B}" srcOrd="0" destOrd="0" presId="urn:microsoft.com/office/officeart/2005/8/layout/radial6"/>
    <dgm:cxn modelId="{CA814D01-FD97-4C38-A522-468DA1D04EBC}" type="presParOf" srcId="{5CAB2849-A808-42E5-B64F-65CD0F0B5A93}" destId="{B4D17AEC-E3C0-474E-836A-5F84506B61DD}" srcOrd="1" destOrd="0" presId="urn:microsoft.com/office/officeart/2005/8/layout/radial6"/>
    <dgm:cxn modelId="{065E7C2E-B57B-48EA-AE17-FDC6E0E90205}" type="presParOf" srcId="{5CAB2849-A808-42E5-B64F-65CD0F0B5A93}" destId="{7ECEBA23-87F2-4552-A4CF-2C0AFA3EB9F0}" srcOrd="2" destOrd="0" presId="urn:microsoft.com/office/officeart/2005/8/layout/radial6"/>
    <dgm:cxn modelId="{949FA0C1-D560-4FE9-9650-CD043355C1FA}" type="presParOf" srcId="{5CAB2849-A808-42E5-B64F-65CD0F0B5A93}" destId="{D2BE60C0-1D04-4C25-90EF-5EC468994F5E}" srcOrd="3" destOrd="0" presId="urn:microsoft.com/office/officeart/2005/8/layout/radial6"/>
    <dgm:cxn modelId="{4803A7AA-C524-4045-8456-BF9B718CD844}" type="presParOf" srcId="{5CAB2849-A808-42E5-B64F-65CD0F0B5A93}" destId="{08554659-07F2-469A-A1BA-A9AD0CEA89F8}" srcOrd="4" destOrd="0" presId="urn:microsoft.com/office/officeart/2005/8/layout/radial6"/>
    <dgm:cxn modelId="{53C1C589-BE7E-48B4-9E1C-DFD3EA2239D8}" type="presParOf" srcId="{5CAB2849-A808-42E5-B64F-65CD0F0B5A93}" destId="{EA3A8797-CCCC-4680-BF6D-9C62EC4E1094}" srcOrd="5" destOrd="0" presId="urn:microsoft.com/office/officeart/2005/8/layout/radial6"/>
    <dgm:cxn modelId="{D729F0D4-945F-4EC9-A627-800501EEAD0E}" type="presParOf" srcId="{5CAB2849-A808-42E5-B64F-65CD0F0B5A93}" destId="{FBB3B644-C57A-43BE-A93D-B2658297DB0B}" srcOrd="6" destOrd="0" presId="urn:microsoft.com/office/officeart/2005/8/layout/radial6"/>
    <dgm:cxn modelId="{22519E8C-47EC-40C8-B98A-23CEC3012E01}" type="presParOf" srcId="{5CAB2849-A808-42E5-B64F-65CD0F0B5A93}" destId="{AA3CE14F-A640-48D3-A33E-5787789E66F4}" srcOrd="7" destOrd="0" presId="urn:microsoft.com/office/officeart/2005/8/layout/radial6"/>
    <dgm:cxn modelId="{74E7256F-20F8-4E65-8CA9-C75456CA484F}" type="presParOf" srcId="{5CAB2849-A808-42E5-B64F-65CD0F0B5A93}" destId="{839D906E-19CF-442A-ACE0-2A4E1E205B42}" srcOrd="8" destOrd="0" presId="urn:microsoft.com/office/officeart/2005/8/layout/radial6"/>
    <dgm:cxn modelId="{73F2ADA2-ABDE-4923-9D06-780C84825478}" type="presParOf" srcId="{5CAB2849-A808-42E5-B64F-65CD0F0B5A93}" destId="{FBBF71AE-175B-45CC-90D1-25B23424D691}" srcOrd="9" destOrd="0" presId="urn:microsoft.com/office/officeart/2005/8/layout/radial6"/>
    <dgm:cxn modelId="{255B522C-A847-475A-9AA6-D9D31FC87609}" type="presParOf" srcId="{5CAB2849-A808-42E5-B64F-65CD0F0B5A93}" destId="{357A8CFF-DFEF-4D44-9094-2FDF4304BB40}" srcOrd="10" destOrd="0" presId="urn:microsoft.com/office/officeart/2005/8/layout/radial6"/>
    <dgm:cxn modelId="{A221AFE5-0351-4578-B329-D524441E9D71}" type="presParOf" srcId="{5CAB2849-A808-42E5-B64F-65CD0F0B5A93}" destId="{355BECDC-5111-4900-9726-59DEA9E6E86B}" srcOrd="11" destOrd="0" presId="urn:microsoft.com/office/officeart/2005/8/layout/radial6"/>
    <dgm:cxn modelId="{5868E865-1AAD-4BDF-9144-111D3C804C4E}" type="presParOf" srcId="{5CAB2849-A808-42E5-B64F-65CD0F0B5A93}" destId="{C3F6AF67-17F9-4F7C-A32D-4338D4B0622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6AF67-17F9-4F7C-A32D-4338D4B06229}">
      <dsp:nvSpPr>
        <dsp:cNvPr id="0" name=""/>
        <dsp:cNvSpPr/>
      </dsp:nvSpPr>
      <dsp:spPr>
        <a:xfrm>
          <a:off x="1756876" y="579858"/>
          <a:ext cx="3939763" cy="3939763"/>
        </a:xfrm>
        <a:prstGeom prst="blockArc">
          <a:avLst>
            <a:gd name="adj1" fmla="val 10800000"/>
            <a:gd name="adj2" fmla="val 16200000"/>
            <a:gd name="adj3" fmla="val 4641"/>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BF71AE-175B-45CC-90D1-25B23424D691}">
      <dsp:nvSpPr>
        <dsp:cNvPr id="0" name=""/>
        <dsp:cNvSpPr/>
      </dsp:nvSpPr>
      <dsp:spPr>
        <a:xfrm>
          <a:off x="1756876" y="579858"/>
          <a:ext cx="3939763" cy="3939763"/>
        </a:xfrm>
        <a:prstGeom prst="blockArc">
          <a:avLst>
            <a:gd name="adj1" fmla="val 5400000"/>
            <a:gd name="adj2" fmla="val 10800000"/>
            <a:gd name="adj3" fmla="val 4641"/>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B3B644-C57A-43BE-A93D-B2658297DB0B}">
      <dsp:nvSpPr>
        <dsp:cNvPr id="0" name=""/>
        <dsp:cNvSpPr/>
      </dsp:nvSpPr>
      <dsp:spPr>
        <a:xfrm>
          <a:off x="1756876" y="579858"/>
          <a:ext cx="3939763" cy="3939763"/>
        </a:xfrm>
        <a:prstGeom prst="blockArc">
          <a:avLst>
            <a:gd name="adj1" fmla="val 0"/>
            <a:gd name="adj2" fmla="val 5400000"/>
            <a:gd name="adj3" fmla="val 4641"/>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BE60C0-1D04-4C25-90EF-5EC468994F5E}">
      <dsp:nvSpPr>
        <dsp:cNvPr id="0" name=""/>
        <dsp:cNvSpPr/>
      </dsp:nvSpPr>
      <dsp:spPr>
        <a:xfrm>
          <a:off x="1756876" y="579858"/>
          <a:ext cx="3939763" cy="3939763"/>
        </a:xfrm>
        <a:prstGeom prst="blockArc">
          <a:avLst>
            <a:gd name="adj1" fmla="val 16200000"/>
            <a:gd name="adj2" fmla="val 0"/>
            <a:gd name="adj3" fmla="val 4641"/>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6020B5-EF3E-4FD2-A24E-073803E6967B}">
      <dsp:nvSpPr>
        <dsp:cNvPr id="0" name=""/>
        <dsp:cNvSpPr/>
      </dsp:nvSpPr>
      <dsp:spPr>
        <a:xfrm>
          <a:off x="2880921" y="2003138"/>
          <a:ext cx="1691673" cy="1093205"/>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s-ES" sz="2900" b="1" kern="1200" dirty="0">
              <a:solidFill>
                <a:schemeClr val="tx1"/>
              </a:solidFill>
            </a:rPr>
            <a:t>¿ </a:t>
          </a:r>
          <a:r>
            <a:rPr lang="es-ES" sz="2900" b="1" kern="1200" dirty="0" err="1">
              <a:solidFill>
                <a:schemeClr val="tx1"/>
              </a:solidFill>
            </a:rPr>
            <a:t>PGC</a:t>
          </a:r>
          <a:r>
            <a:rPr lang="es-ES" sz="2900" b="1" kern="1200" dirty="0">
              <a:solidFill>
                <a:schemeClr val="tx1"/>
              </a:solidFill>
            </a:rPr>
            <a:t>?</a:t>
          </a:r>
        </a:p>
      </dsp:txBody>
      <dsp:txXfrm>
        <a:off x="3128661" y="2163234"/>
        <a:ext cx="1196193" cy="773013"/>
      </dsp:txXfrm>
    </dsp:sp>
    <dsp:sp modelId="{B4D17AEC-E3C0-474E-836A-5F84506B61DD}">
      <dsp:nvSpPr>
        <dsp:cNvPr id="0" name=""/>
        <dsp:cNvSpPr/>
      </dsp:nvSpPr>
      <dsp:spPr>
        <a:xfrm>
          <a:off x="2807135" y="14905"/>
          <a:ext cx="1839245" cy="1221322"/>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a:p>
      </dsp:txBody>
      <dsp:txXfrm>
        <a:off x="3076486" y="193763"/>
        <a:ext cx="1300543" cy="863606"/>
      </dsp:txXfrm>
    </dsp:sp>
    <dsp:sp modelId="{08554659-07F2-469A-A1BA-A9AD0CEA89F8}">
      <dsp:nvSpPr>
        <dsp:cNvPr id="0" name=""/>
        <dsp:cNvSpPr/>
      </dsp:nvSpPr>
      <dsp:spPr>
        <a:xfrm>
          <a:off x="4641029" y="1788115"/>
          <a:ext cx="2019805" cy="152325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a:t> </a:t>
          </a:r>
        </a:p>
      </dsp:txBody>
      <dsp:txXfrm>
        <a:off x="4936823" y="2011190"/>
        <a:ext cx="1428217" cy="1077100"/>
      </dsp:txXfrm>
    </dsp:sp>
    <dsp:sp modelId="{AA3CE14F-A640-48D3-A33E-5787789E66F4}">
      <dsp:nvSpPr>
        <dsp:cNvPr id="0" name=""/>
        <dsp:cNvSpPr/>
      </dsp:nvSpPr>
      <dsp:spPr>
        <a:xfrm>
          <a:off x="2660431" y="3839078"/>
          <a:ext cx="2132654" cy="1269671"/>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ES" sz="1300" kern="1200" dirty="0"/>
        </a:p>
      </dsp:txBody>
      <dsp:txXfrm>
        <a:off x="2972751" y="4025017"/>
        <a:ext cx="1508014" cy="897793"/>
      </dsp:txXfrm>
    </dsp:sp>
    <dsp:sp modelId="{357A8CFF-DFEF-4D44-9094-2FDF4304BB40}">
      <dsp:nvSpPr>
        <dsp:cNvPr id="0" name=""/>
        <dsp:cNvSpPr/>
      </dsp:nvSpPr>
      <dsp:spPr>
        <a:xfrm>
          <a:off x="790910" y="1788115"/>
          <a:ext cx="2023348" cy="152325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kern="1200" dirty="0"/>
        </a:p>
      </dsp:txBody>
      <dsp:txXfrm>
        <a:off x="1087222" y="2011190"/>
        <a:ext cx="1430724" cy="10771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9" y="6"/>
            <a:ext cx="2945659" cy="496410"/>
          </a:xfrm>
          <a:prstGeom prst="rect">
            <a:avLst/>
          </a:prstGeom>
        </p:spPr>
        <p:txBody>
          <a:bodyPr vert="horz" lIns="90896" tIns="45448" rIns="90896" bIns="45448" rtlCol="0"/>
          <a:lstStyle>
            <a:lvl1pPr algn="l">
              <a:defRPr sz="1200"/>
            </a:lvl1pPr>
          </a:lstStyle>
          <a:p>
            <a:endParaRPr lang="es-ES"/>
          </a:p>
        </p:txBody>
      </p:sp>
      <p:sp>
        <p:nvSpPr>
          <p:cNvPr id="3" name="2 Marcador de fecha"/>
          <p:cNvSpPr>
            <a:spLocks noGrp="1"/>
          </p:cNvSpPr>
          <p:nvPr>
            <p:ph type="dt" idx="1"/>
          </p:nvPr>
        </p:nvSpPr>
        <p:spPr>
          <a:xfrm>
            <a:off x="3850452" y="6"/>
            <a:ext cx="2945659" cy="496410"/>
          </a:xfrm>
          <a:prstGeom prst="rect">
            <a:avLst/>
          </a:prstGeom>
        </p:spPr>
        <p:txBody>
          <a:bodyPr vert="horz" lIns="90896" tIns="45448" rIns="90896" bIns="45448" rtlCol="0"/>
          <a:lstStyle>
            <a:lvl1pPr algn="r">
              <a:defRPr sz="1200"/>
            </a:lvl1pPr>
          </a:lstStyle>
          <a:p>
            <a:fld id="{D96834E6-841E-4AE0-B980-730AC3F213BE}" type="datetimeFigureOut">
              <a:rPr lang="es-ES" smtClean="0"/>
              <a:pPr/>
              <a:t>13/10/17</a:t>
            </a:fld>
            <a:endParaRPr lang="es-ES"/>
          </a:p>
        </p:txBody>
      </p:sp>
      <p:sp>
        <p:nvSpPr>
          <p:cNvPr id="4" name="3 Marcador de imagen de diapositiva"/>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0896" tIns="45448" rIns="90896" bIns="45448" rtlCol="0" anchor="ctr"/>
          <a:lstStyle/>
          <a:p>
            <a:endParaRPr lang="es-ES"/>
          </a:p>
        </p:txBody>
      </p:sp>
      <p:sp>
        <p:nvSpPr>
          <p:cNvPr id="5" name="4 Marcador de notas"/>
          <p:cNvSpPr>
            <a:spLocks noGrp="1"/>
          </p:cNvSpPr>
          <p:nvPr>
            <p:ph type="body" sz="quarter" idx="3"/>
          </p:nvPr>
        </p:nvSpPr>
        <p:spPr>
          <a:xfrm>
            <a:off x="679769" y="4715912"/>
            <a:ext cx="5438140" cy="4467701"/>
          </a:xfrm>
          <a:prstGeom prst="rect">
            <a:avLst/>
          </a:prstGeom>
        </p:spPr>
        <p:txBody>
          <a:bodyPr vert="horz" lIns="90896" tIns="45448" rIns="90896" bIns="4544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9" y="9430095"/>
            <a:ext cx="2945659" cy="496410"/>
          </a:xfrm>
          <a:prstGeom prst="rect">
            <a:avLst/>
          </a:prstGeom>
        </p:spPr>
        <p:txBody>
          <a:bodyPr vert="horz" lIns="90896" tIns="45448" rIns="90896" bIns="45448"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52" y="9430095"/>
            <a:ext cx="2945659" cy="496410"/>
          </a:xfrm>
          <a:prstGeom prst="rect">
            <a:avLst/>
          </a:prstGeom>
        </p:spPr>
        <p:txBody>
          <a:bodyPr vert="horz" lIns="90896" tIns="45448" rIns="90896" bIns="45448" rtlCol="0" anchor="b"/>
          <a:lstStyle>
            <a:lvl1pPr algn="r">
              <a:defRPr sz="1200"/>
            </a:lvl1pPr>
          </a:lstStyle>
          <a:p>
            <a:fld id="{4B5B74E9-B256-4C44-BB55-19DB1EE643D7}" type="slidenum">
              <a:rPr lang="es-ES" smtClean="0"/>
              <a:pPr/>
              <a:t>‹Nr.›</a:t>
            </a:fld>
            <a:endParaRPr lang="es-ES"/>
          </a:p>
        </p:txBody>
      </p:sp>
    </p:spTree>
    <p:extLst>
      <p:ext uri="{BB962C8B-B14F-4D97-AF65-F5344CB8AC3E}">
        <p14:creationId xmlns:p14="http://schemas.microsoft.com/office/powerpoint/2010/main" val="300705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a:t>
            </a:fld>
            <a:endParaRPr lang="es-ES"/>
          </a:p>
        </p:txBody>
      </p:sp>
    </p:spTree>
    <p:extLst>
      <p:ext uri="{BB962C8B-B14F-4D97-AF65-F5344CB8AC3E}">
        <p14:creationId xmlns:p14="http://schemas.microsoft.com/office/powerpoint/2010/main" val="178040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11</a:t>
            </a:fld>
            <a:endParaRPr lang="es-ES"/>
          </a:p>
        </p:txBody>
      </p:sp>
    </p:spTree>
    <p:extLst>
      <p:ext uri="{BB962C8B-B14F-4D97-AF65-F5344CB8AC3E}">
        <p14:creationId xmlns:p14="http://schemas.microsoft.com/office/powerpoint/2010/main" val="41057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12</a:t>
            </a:fld>
            <a:endParaRPr lang="es-ES"/>
          </a:p>
        </p:txBody>
      </p:sp>
    </p:spTree>
    <p:extLst>
      <p:ext uri="{BB962C8B-B14F-4D97-AF65-F5344CB8AC3E}">
        <p14:creationId xmlns:p14="http://schemas.microsoft.com/office/powerpoint/2010/main" val="370806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13</a:t>
            </a:fld>
            <a:endParaRPr lang="es-ES"/>
          </a:p>
        </p:txBody>
      </p:sp>
    </p:spTree>
    <p:extLst>
      <p:ext uri="{BB962C8B-B14F-4D97-AF65-F5344CB8AC3E}">
        <p14:creationId xmlns:p14="http://schemas.microsoft.com/office/powerpoint/2010/main" val="157084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14</a:t>
            </a:fld>
            <a:endParaRPr lang="es-ES"/>
          </a:p>
        </p:txBody>
      </p:sp>
    </p:spTree>
    <p:extLst>
      <p:ext uri="{BB962C8B-B14F-4D97-AF65-F5344CB8AC3E}">
        <p14:creationId xmlns:p14="http://schemas.microsoft.com/office/powerpoint/2010/main" val="409422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15</a:t>
            </a:fld>
            <a:endParaRPr lang="es-ES"/>
          </a:p>
        </p:txBody>
      </p:sp>
    </p:spTree>
    <p:extLst>
      <p:ext uri="{BB962C8B-B14F-4D97-AF65-F5344CB8AC3E}">
        <p14:creationId xmlns:p14="http://schemas.microsoft.com/office/powerpoint/2010/main" val="143392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16</a:t>
            </a:fld>
            <a:endParaRPr lang="es-ES"/>
          </a:p>
        </p:txBody>
      </p:sp>
    </p:spTree>
    <p:extLst>
      <p:ext uri="{BB962C8B-B14F-4D97-AF65-F5344CB8AC3E}">
        <p14:creationId xmlns:p14="http://schemas.microsoft.com/office/powerpoint/2010/main" val="296340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17</a:t>
            </a:fld>
            <a:endParaRPr lang="es-ES"/>
          </a:p>
        </p:txBody>
      </p:sp>
    </p:spTree>
    <p:extLst>
      <p:ext uri="{BB962C8B-B14F-4D97-AF65-F5344CB8AC3E}">
        <p14:creationId xmlns:p14="http://schemas.microsoft.com/office/powerpoint/2010/main" val="393323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18</a:t>
            </a:fld>
            <a:endParaRPr lang="es-ES"/>
          </a:p>
        </p:txBody>
      </p:sp>
    </p:spTree>
    <p:extLst>
      <p:ext uri="{BB962C8B-B14F-4D97-AF65-F5344CB8AC3E}">
        <p14:creationId xmlns:p14="http://schemas.microsoft.com/office/powerpoint/2010/main" val="661682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19</a:t>
            </a:fld>
            <a:endParaRPr lang="es-ES"/>
          </a:p>
        </p:txBody>
      </p:sp>
    </p:spTree>
    <p:extLst>
      <p:ext uri="{BB962C8B-B14F-4D97-AF65-F5344CB8AC3E}">
        <p14:creationId xmlns:p14="http://schemas.microsoft.com/office/powerpoint/2010/main" val="66808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20</a:t>
            </a:fld>
            <a:endParaRPr lang="es-ES"/>
          </a:p>
        </p:txBody>
      </p:sp>
    </p:spTree>
    <p:extLst>
      <p:ext uri="{BB962C8B-B14F-4D97-AF65-F5344CB8AC3E}">
        <p14:creationId xmlns:p14="http://schemas.microsoft.com/office/powerpoint/2010/main" val="259377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3</a:t>
            </a:fld>
            <a:endParaRPr lang="es-ES"/>
          </a:p>
        </p:txBody>
      </p:sp>
    </p:spTree>
    <p:extLst>
      <p:ext uri="{BB962C8B-B14F-4D97-AF65-F5344CB8AC3E}">
        <p14:creationId xmlns:p14="http://schemas.microsoft.com/office/powerpoint/2010/main" val="90612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21</a:t>
            </a:fld>
            <a:endParaRPr lang="es-ES"/>
          </a:p>
        </p:txBody>
      </p:sp>
    </p:spTree>
    <p:extLst>
      <p:ext uri="{BB962C8B-B14F-4D97-AF65-F5344CB8AC3E}">
        <p14:creationId xmlns:p14="http://schemas.microsoft.com/office/powerpoint/2010/main" val="4006604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22</a:t>
            </a:fld>
            <a:endParaRPr lang="es-ES"/>
          </a:p>
        </p:txBody>
      </p:sp>
    </p:spTree>
    <p:extLst>
      <p:ext uri="{BB962C8B-B14F-4D97-AF65-F5344CB8AC3E}">
        <p14:creationId xmlns:p14="http://schemas.microsoft.com/office/powerpoint/2010/main" val="258478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23</a:t>
            </a:fld>
            <a:endParaRPr lang="es-ES"/>
          </a:p>
        </p:txBody>
      </p:sp>
    </p:spTree>
    <p:extLst>
      <p:ext uri="{BB962C8B-B14F-4D97-AF65-F5344CB8AC3E}">
        <p14:creationId xmlns:p14="http://schemas.microsoft.com/office/powerpoint/2010/main" val="188608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24</a:t>
            </a:fld>
            <a:endParaRPr lang="es-ES"/>
          </a:p>
        </p:txBody>
      </p:sp>
    </p:spTree>
    <p:extLst>
      <p:ext uri="{BB962C8B-B14F-4D97-AF65-F5344CB8AC3E}">
        <p14:creationId xmlns:p14="http://schemas.microsoft.com/office/powerpoint/2010/main" val="97213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4</a:t>
            </a:fld>
            <a:endParaRPr lang="es-ES"/>
          </a:p>
        </p:txBody>
      </p:sp>
    </p:spTree>
    <p:extLst>
      <p:ext uri="{BB962C8B-B14F-4D97-AF65-F5344CB8AC3E}">
        <p14:creationId xmlns:p14="http://schemas.microsoft.com/office/powerpoint/2010/main" val="298575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5</a:t>
            </a:fld>
            <a:endParaRPr lang="es-ES"/>
          </a:p>
        </p:txBody>
      </p:sp>
    </p:spTree>
    <p:extLst>
      <p:ext uri="{BB962C8B-B14F-4D97-AF65-F5344CB8AC3E}">
        <p14:creationId xmlns:p14="http://schemas.microsoft.com/office/powerpoint/2010/main" val="209815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6</a:t>
            </a:fld>
            <a:endParaRPr lang="es-ES"/>
          </a:p>
        </p:txBody>
      </p:sp>
    </p:spTree>
    <p:extLst>
      <p:ext uri="{BB962C8B-B14F-4D97-AF65-F5344CB8AC3E}">
        <p14:creationId xmlns:p14="http://schemas.microsoft.com/office/powerpoint/2010/main" val="187445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7</a:t>
            </a:fld>
            <a:endParaRPr lang="es-ES"/>
          </a:p>
        </p:txBody>
      </p:sp>
    </p:spTree>
    <p:extLst>
      <p:ext uri="{BB962C8B-B14F-4D97-AF65-F5344CB8AC3E}">
        <p14:creationId xmlns:p14="http://schemas.microsoft.com/office/powerpoint/2010/main" val="389304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8</a:t>
            </a:fld>
            <a:endParaRPr lang="es-ES"/>
          </a:p>
        </p:txBody>
      </p:sp>
    </p:spTree>
    <p:extLst>
      <p:ext uri="{BB962C8B-B14F-4D97-AF65-F5344CB8AC3E}">
        <p14:creationId xmlns:p14="http://schemas.microsoft.com/office/powerpoint/2010/main" val="7914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9</a:t>
            </a:fld>
            <a:endParaRPr lang="es-ES"/>
          </a:p>
        </p:txBody>
      </p:sp>
    </p:spTree>
    <p:extLst>
      <p:ext uri="{BB962C8B-B14F-4D97-AF65-F5344CB8AC3E}">
        <p14:creationId xmlns:p14="http://schemas.microsoft.com/office/powerpoint/2010/main" val="172994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B5B74E9-B256-4C44-BB55-19DB1EE643D7}" type="slidenum">
              <a:rPr lang="es-ES" smtClean="0"/>
              <a:pPr/>
              <a:t>10</a:t>
            </a:fld>
            <a:endParaRPr lang="es-ES"/>
          </a:p>
        </p:txBody>
      </p:sp>
    </p:spTree>
    <p:extLst>
      <p:ext uri="{BB962C8B-B14F-4D97-AF65-F5344CB8AC3E}">
        <p14:creationId xmlns:p14="http://schemas.microsoft.com/office/powerpoint/2010/main" val="123999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C4591E6-4BDB-4D33-8BBC-1ACA76E70582}" type="datetime1">
              <a:rPr lang="es-ES" smtClean="0"/>
              <a:t>13/10/17</a:t>
            </a:fld>
            <a:endParaRPr lang="es-ES"/>
          </a:p>
        </p:txBody>
      </p:sp>
      <p:sp>
        <p:nvSpPr>
          <p:cNvPr id="5" name="Footer Placeholder 4"/>
          <p:cNvSpPr>
            <a:spLocks noGrp="1"/>
          </p:cNvSpPr>
          <p:nvPr>
            <p:ph type="ftr" sz="quarter" idx="11"/>
          </p:nvPr>
        </p:nvSpPr>
        <p:spPr/>
        <p:txBody>
          <a:bodyPr/>
          <a:lstStyle/>
          <a:p>
            <a:r>
              <a:rPr lang="es-ES"/>
              <a:t>© Velasco Galindo Consultores, S.L.</a:t>
            </a:r>
          </a:p>
        </p:txBody>
      </p:sp>
      <p:sp>
        <p:nvSpPr>
          <p:cNvPr id="6" name="Slide Number Placeholder 5"/>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15212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FF8FEBB-7CCB-4112-9DB0-8C2F3491CE88}"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358117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5C54D1C-6E11-4E89-82FD-0DED674151B9}"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24708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3E7049E-9EEC-46F0-BD1D-4DF0A4BDB601}"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334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2803559-9649-446C-B647-4612FA181133}"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123136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341D3F8E-D043-4053-9E5E-AAA65EBD3005}" type="datetime1">
              <a:rPr lang="es-ES" smtClean="0"/>
              <a:t>13/10/17</a:t>
            </a:fld>
            <a:endParaRPr lang="es-ES"/>
          </a:p>
        </p:txBody>
      </p:sp>
      <p:sp>
        <p:nvSpPr>
          <p:cNvPr id="4" name="Footer Placeholder 3"/>
          <p:cNvSpPr>
            <a:spLocks noGrp="1"/>
          </p:cNvSpPr>
          <p:nvPr>
            <p:ph type="ftr" sz="quarter" idx="11"/>
          </p:nvPr>
        </p:nvSpPr>
        <p:spPr/>
        <p:txBody>
          <a:bodyPr/>
          <a:lstStyle/>
          <a:p>
            <a:r>
              <a:rPr lang="es-ES"/>
              <a:t>© Velasco Galindo Consultores, S.L.</a:t>
            </a:r>
          </a:p>
        </p:txBody>
      </p:sp>
      <p:sp>
        <p:nvSpPr>
          <p:cNvPr id="5" name="Slide Number Placeholder 4"/>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90632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2F0319BD-4A65-4FEA-99A4-3727492BF13E}" type="datetime1">
              <a:rPr lang="es-ES" smtClean="0"/>
              <a:t>13/10/17</a:t>
            </a:fld>
            <a:endParaRPr lang="es-ES"/>
          </a:p>
        </p:txBody>
      </p:sp>
      <p:sp>
        <p:nvSpPr>
          <p:cNvPr id="4" name="Footer Placeholder 3"/>
          <p:cNvSpPr>
            <a:spLocks noGrp="1"/>
          </p:cNvSpPr>
          <p:nvPr>
            <p:ph type="ftr" sz="quarter" idx="11"/>
          </p:nvPr>
        </p:nvSpPr>
        <p:spPr/>
        <p:txBody>
          <a:bodyPr/>
          <a:lstStyle/>
          <a:p>
            <a:r>
              <a:rPr lang="es-ES"/>
              <a:t>© Velasco Galindo Consultores, S.L.</a:t>
            </a:r>
          </a:p>
        </p:txBody>
      </p:sp>
      <p:sp>
        <p:nvSpPr>
          <p:cNvPr id="5" name="Slide Number Placeholder 4"/>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5748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4A14B3E-A62E-44EB-84C7-809558F348EA}" type="datetime1">
              <a:rPr lang="es-ES" smtClean="0"/>
              <a:t>13/10/17</a:t>
            </a:fld>
            <a:endParaRPr lang="es-ES"/>
          </a:p>
        </p:txBody>
      </p:sp>
      <p:sp>
        <p:nvSpPr>
          <p:cNvPr id="5" name="Footer Placeholder 4"/>
          <p:cNvSpPr>
            <a:spLocks noGrp="1"/>
          </p:cNvSpPr>
          <p:nvPr>
            <p:ph type="ftr" sz="quarter" idx="11"/>
          </p:nvPr>
        </p:nvSpPr>
        <p:spPr/>
        <p:txBody>
          <a:bodyPr/>
          <a:lstStyle/>
          <a:p>
            <a:r>
              <a:rPr lang="es-ES"/>
              <a:t>© Velasco Galindo Consultores, S.L.</a:t>
            </a:r>
          </a:p>
        </p:txBody>
      </p:sp>
      <p:sp>
        <p:nvSpPr>
          <p:cNvPr id="6" name="Slide Number Placeholder 5"/>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92271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D75BE3-06C9-410C-9471-B59430FFA34E}" type="datetime1">
              <a:rPr lang="es-ES" smtClean="0"/>
              <a:t>13/10/17</a:t>
            </a:fld>
            <a:endParaRPr lang="es-ES"/>
          </a:p>
        </p:txBody>
      </p:sp>
      <p:sp>
        <p:nvSpPr>
          <p:cNvPr id="5" name="Footer Placeholder 4"/>
          <p:cNvSpPr>
            <a:spLocks noGrp="1"/>
          </p:cNvSpPr>
          <p:nvPr>
            <p:ph type="ftr" sz="quarter" idx="11"/>
          </p:nvPr>
        </p:nvSpPr>
        <p:spPr/>
        <p:txBody>
          <a:bodyPr/>
          <a:lstStyle/>
          <a:p>
            <a:r>
              <a:rPr lang="es-ES"/>
              <a:t>© Velasco Galindo Consultores, S.L.</a:t>
            </a:r>
          </a:p>
        </p:txBody>
      </p:sp>
      <p:sp>
        <p:nvSpPr>
          <p:cNvPr id="6" name="Slide Number Placeholder 5"/>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07511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E77D4A5-3664-4804-A4A2-736FA88B2A6F}" type="datetime1">
              <a:rPr lang="es-ES" smtClean="0"/>
              <a:t>13/10/17</a:t>
            </a:fld>
            <a:endParaRPr lang="es-ES"/>
          </a:p>
        </p:txBody>
      </p:sp>
      <p:sp>
        <p:nvSpPr>
          <p:cNvPr id="5" name="Footer Placeholder 4"/>
          <p:cNvSpPr>
            <a:spLocks noGrp="1"/>
          </p:cNvSpPr>
          <p:nvPr>
            <p:ph type="ftr" sz="quarter" idx="11"/>
          </p:nvPr>
        </p:nvSpPr>
        <p:spPr/>
        <p:txBody>
          <a:bodyPr/>
          <a:lstStyle/>
          <a:p>
            <a:r>
              <a:rPr lang="es-ES"/>
              <a:t>© Velasco Galindo Consultores, S.L.</a:t>
            </a:r>
          </a:p>
        </p:txBody>
      </p:sp>
      <p:sp>
        <p:nvSpPr>
          <p:cNvPr id="6" name="Slide Number Placeholder 5"/>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14723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6B8872B-32FB-4A68-BAE1-92CB9EC755A0}" type="datetime1">
              <a:rPr lang="es-ES" smtClean="0"/>
              <a:t>13/10/17</a:t>
            </a:fld>
            <a:endParaRPr lang="es-ES"/>
          </a:p>
        </p:txBody>
      </p:sp>
      <p:sp>
        <p:nvSpPr>
          <p:cNvPr id="5" name="Footer Placeholder 4"/>
          <p:cNvSpPr>
            <a:spLocks noGrp="1"/>
          </p:cNvSpPr>
          <p:nvPr>
            <p:ph type="ftr" sz="quarter" idx="11"/>
          </p:nvPr>
        </p:nvSpPr>
        <p:spPr/>
        <p:txBody>
          <a:bodyPr/>
          <a:lstStyle/>
          <a:p>
            <a:r>
              <a:rPr lang="es-ES"/>
              <a:t>© Velasco Galindo Consultores, S.L.</a:t>
            </a:r>
          </a:p>
        </p:txBody>
      </p:sp>
      <p:sp>
        <p:nvSpPr>
          <p:cNvPr id="6" name="Slide Number Placeholder 5"/>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22856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81C665-1EDD-4597-B887-79F2A2456DC5}"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142533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E6C6BF-53E4-45DE-802C-4BE1738AD05F}" type="datetime1">
              <a:rPr lang="es-ES" smtClean="0"/>
              <a:t>13/10/17</a:t>
            </a:fld>
            <a:endParaRPr lang="es-ES"/>
          </a:p>
        </p:txBody>
      </p:sp>
      <p:sp>
        <p:nvSpPr>
          <p:cNvPr id="8" name="Footer Placeholder 7"/>
          <p:cNvSpPr>
            <a:spLocks noGrp="1"/>
          </p:cNvSpPr>
          <p:nvPr>
            <p:ph type="ftr" sz="quarter" idx="11"/>
          </p:nvPr>
        </p:nvSpPr>
        <p:spPr/>
        <p:txBody>
          <a:bodyPr/>
          <a:lstStyle/>
          <a:p>
            <a:r>
              <a:rPr lang="es-ES"/>
              <a:t>© Velasco Galindo Consultores, S.L.</a:t>
            </a:r>
          </a:p>
        </p:txBody>
      </p:sp>
      <p:sp>
        <p:nvSpPr>
          <p:cNvPr id="9" name="Slide Number Placeholder 8"/>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9004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F13F02D-D87A-4959-BE9F-5385B6AE5524}" type="datetime1">
              <a:rPr lang="es-ES" smtClean="0"/>
              <a:t>13/10/17</a:t>
            </a:fld>
            <a:endParaRPr lang="es-ES"/>
          </a:p>
        </p:txBody>
      </p:sp>
      <p:sp>
        <p:nvSpPr>
          <p:cNvPr id="4" name="Footer Placeholder 3"/>
          <p:cNvSpPr>
            <a:spLocks noGrp="1"/>
          </p:cNvSpPr>
          <p:nvPr>
            <p:ph type="ftr" sz="quarter" idx="11"/>
          </p:nvPr>
        </p:nvSpPr>
        <p:spPr/>
        <p:txBody>
          <a:bodyPr/>
          <a:lstStyle/>
          <a:p>
            <a:r>
              <a:rPr lang="es-ES"/>
              <a:t>© Velasco Galindo Consultores, S.L.</a:t>
            </a:r>
          </a:p>
        </p:txBody>
      </p:sp>
      <p:sp>
        <p:nvSpPr>
          <p:cNvPr id="5" name="Slide Number Placeholder 4"/>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3393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8FE4B64-B0AE-4DE9-A623-84BC87EA3822}" type="datetime1">
              <a:rPr lang="es-ES" smtClean="0"/>
              <a:t>13/10/17</a:t>
            </a:fld>
            <a:endParaRPr lang="es-ES"/>
          </a:p>
        </p:txBody>
      </p:sp>
      <p:sp>
        <p:nvSpPr>
          <p:cNvPr id="3" name="Footer Placeholder 2"/>
          <p:cNvSpPr>
            <a:spLocks noGrp="1"/>
          </p:cNvSpPr>
          <p:nvPr>
            <p:ph type="ftr" sz="quarter" idx="11"/>
          </p:nvPr>
        </p:nvSpPr>
        <p:spPr/>
        <p:txBody>
          <a:bodyPr/>
          <a:lstStyle/>
          <a:p>
            <a:r>
              <a:rPr lang="es-ES"/>
              <a:t>© Velasco Galindo Consultores, S.L.</a:t>
            </a:r>
          </a:p>
        </p:txBody>
      </p:sp>
      <p:sp>
        <p:nvSpPr>
          <p:cNvPr id="4" name="Slide Number Placeholder 3"/>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301663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47EBBF8-B436-4FC1-8A16-F5B949E12C98}"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107675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49A0372-D143-473E-BD35-8235F7DFFE33}" type="datetime1">
              <a:rPr lang="es-ES" smtClean="0"/>
              <a:t>13/10/17</a:t>
            </a:fld>
            <a:endParaRPr lang="es-ES"/>
          </a:p>
        </p:txBody>
      </p:sp>
      <p:sp>
        <p:nvSpPr>
          <p:cNvPr id="6" name="Footer Placeholder 5"/>
          <p:cNvSpPr>
            <a:spLocks noGrp="1"/>
          </p:cNvSpPr>
          <p:nvPr>
            <p:ph type="ftr" sz="quarter" idx="11"/>
          </p:nvPr>
        </p:nvSpPr>
        <p:spPr/>
        <p:txBody>
          <a:bodyPr/>
          <a:lstStyle/>
          <a:p>
            <a:r>
              <a:rPr lang="es-ES"/>
              <a:t>© Velasco Galindo Consultores, S.L.</a:t>
            </a:r>
          </a:p>
        </p:txBody>
      </p:sp>
      <p:sp>
        <p:nvSpPr>
          <p:cNvPr id="7" name="Slide Number Placeholder 6"/>
          <p:cNvSpPr>
            <a:spLocks noGrp="1"/>
          </p:cNvSpPr>
          <p:nvPr>
            <p:ph type="sldNum" sz="quarter" idx="12"/>
          </p:nvPr>
        </p:nvSpPr>
        <p:spPr/>
        <p:txBody>
          <a:bodyPr/>
          <a:lstStyle/>
          <a:p>
            <a:fld id="{F15741A4-4262-4AC3-826F-6877C4F72356}" type="slidenum">
              <a:rPr lang="es-ES" smtClean="0"/>
              <a:pPr/>
              <a:t>‹Nr.›</a:t>
            </a:fld>
            <a:endParaRPr lang="es-ES"/>
          </a:p>
        </p:txBody>
      </p:sp>
    </p:spTree>
    <p:extLst>
      <p:ext uri="{BB962C8B-B14F-4D97-AF65-F5344CB8AC3E}">
        <p14:creationId xmlns:p14="http://schemas.microsoft.com/office/powerpoint/2010/main" val="2599264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bg2">
                <a:lumMod val="20000"/>
                <a:lumOff val="80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A500F7A-2E66-4920-B1FA-F694B067FD65}" type="datetime1">
              <a:rPr lang="es-ES" smtClean="0"/>
              <a:t>13/10/17</a:t>
            </a:fld>
            <a:endParaRPr lang="es-E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s-ES"/>
              <a:t>© Velasco Galindo Consultores, S.L.</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15741A4-4262-4AC3-826F-6877C4F72356}" type="slidenum">
              <a:rPr lang="es-ES" smtClean="0"/>
              <a:pPr/>
              <a:t>‹Nr.›</a:t>
            </a:fld>
            <a:endParaRPr lang="es-ES"/>
          </a:p>
        </p:txBody>
      </p:sp>
    </p:spTree>
    <p:extLst>
      <p:ext uri="{BB962C8B-B14F-4D97-AF65-F5344CB8AC3E}">
        <p14:creationId xmlns:p14="http://schemas.microsoft.com/office/powerpoint/2010/main" val="15685580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1E6263B8-CAF5-40ED-91EF-8EF7525370A0}"/>
              </a:ext>
            </a:extLst>
          </p:cNvPr>
          <p:cNvSpPr>
            <a:spLocks noGrp="1"/>
          </p:cNvSpPr>
          <p:nvPr>
            <p:ph type="ctrTitle"/>
          </p:nvPr>
        </p:nvSpPr>
        <p:spPr>
          <a:xfrm>
            <a:off x="1187624" y="2708920"/>
            <a:ext cx="6517482" cy="1152128"/>
          </a:xfrm>
        </p:spPr>
        <p:txBody>
          <a:bodyPr>
            <a:normAutofit/>
          </a:bodyPr>
          <a:lstStyle/>
          <a:p>
            <a:pPr>
              <a:lnSpc>
                <a:spcPct val="100000"/>
              </a:lnSpc>
            </a:pPr>
            <a:r>
              <a:rPr lang="es-ES" sz="5400" dirty="0"/>
              <a:t>PGC para pymes</a:t>
            </a:r>
          </a:p>
        </p:txBody>
      </p:sp>
      <p:pic>
        <p:nvPicPr>
          <p:cNvPr id="21" name="Imagen 20">
            <a:extLst>
              <a:ext uri="{FF2B5EF4-FFF2-40B4-BE49-F238E27FC236}">
                <a16:creationId xmlns:a16="http://schemas.microsoft.com/office/drawing/2014/main" xmlns="" id="{5C53C54A-0990-42DC-B444-B915AFB58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260648"/>
            <a:ext cx="1907704" cy="138864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992564" y="938852"/>
            <a:ext cx="7786742" cy="5382360"/>
          </a:xfrm>
        </p:spPr>
        <p:txBody>
          <a:bodyPr>
            <a:normAutofit lnSpcReduction="10000"/>
          </a:bodyPr>
          <a:lstStyle/>
          <a:p>
            <a:pPr algn="just">
              <a:buClrTx/>
              <a:buSzPct val="100000"/>
              <a:buFont typeface="Wingdings" pitchFamily="2" charset="2"/>
              <a:buChar char="Ø"/>
            </a:pPr>
            <a:r>
              <a:rPr lang="es-ES" sz="1600" dirty="0"/>
              <a:t>Las pequeñas y medianas entidades son entidades que:</a:t>
            </a:r>
          </a:p>
          <a:p>
            <a:pPr lvl="1" algn="just">
              <a:buClrTx/>
              <a:buSzPct val="100000"/>
              <a:buFont typeface="Courier New" pitchFamily="49" charset="0"/>
              <a:buChar char="o"/>
            </a:pPr>
            <a:r>
              <a:rPr lang="es-ES" sz="1600" dirty="0"/>
              <a:t>no tienen </a:t>
            </a:r>
            <a:r>
              <a:rPr lang="es-ES" sz="1600" b="1" u="sng" dirty="0"/>
              <a:t>obligación pública de rendir cuentas</a:t>
            </a:r>
            <a:r>
              <a:rPr lang="es-ES" sz="1600" dirty="0"/>
              <a:t>, y</a:t>
            </a:r>
          </a:p>
          <a:p>
            <a:pPr lvl="1" algn="just">
              <a:buClrTx/>
              <a:buSzPct val="100000"/>
              <a:buFont typeface="Courier New" pitchFamily="49" charset="0"/>
              <a:buChar char="o"/>
            </a:pPr>
            <a:r>
              <a:rPr lang="es-ES" sz="1600" dirty="0"/>
              <a:t>publican </a:t>
            </a:r>
            <a:r>
              <a:rPr lang="es-ES" sz="1600" b="1" u="sng" dirty="0"/>
              <a:t>estados financieros con propósito de información general </a:t>
            </a:r>
            <a:r>
              <a:rPr lang="es-ES" sz="1600" dirty="0"/>
              <a:t>para usuarios externos. Son ejemplos de usuarios externos los propietarios que no están implicados en la gestión del negocio, los acreedores actuales o potenciales y las agencias de calificación crediticia.</a:t>
            </a:r>
          </a:p>
          <a:p>
            <a:pPr algn="just">
              <a:buClrTx/>
              <a:buSzPct val="100000"/>
              <a:buFont typeface="Wingdings" pitchFamily="2" charset="2"/>
              <a:buChar char="Ø"/>
            </a:pPr>
            <a:r>
              <a:rPr lang="es-ES" sz="1600" dirty="0"/>
              <a:t>Una entidad tiene obligación pública de rendir cuentas si:</a:t>
            </a:r>
          </a:p>
          <a:p>
            <a:pPr lvl="1" algn="just">
              <a:buClrTx/>
              <a:buSzPct val="100000"/>
              <a:buFont typeface="Courier New" pitchFamily="49" charset="0"/>
              <a:buChar char="o"/>
            </a:pPr>
            <a:r>
              <a:rPr lang="es-ES" sz="1600" dirty="0"/>
              <a:t>sus instrumentos de deuda o de patrimonio se negocian en un mercado público o están en proceso de emitir estos instrumentos para negociarse en un mercado público (ya sea una bolsa de valores nacional o extranjera, o un mercado fuera de la bolsa de valores, incluyendo mercados locales o regionales), o</a:t>
            </a:r>
          </a:p>
          <a:p>
            <a:pPr lvl="1" algn="just">
              <a:buClrTx/>
              <a:buSzPct val="100000"/>
              <a:buFont typeface="Courier New" pitchFamily="49" charset="0"/>
              <a:buChar char="o"/>
            </a:pPr>
            <a:r>
              <a:rPr lang="es-ES" sz="1600" dirty="0"/>
              <a:t>una de sus principales actividades es mantener activos en calidad de fiduciaria para un amplio grupo de terceros. Este suele ser el caso de los bancos, las cooperativas de crédito, las compañías de seguros, los intermediarios de bolsa, los fondos de inversión y los bancos de inversión.</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513575"/>
            <a:ext cx="573161" cy="212600"/>
          </a:xfrm>
        </p:spPr>
        <p:txBody>
          <a:bodyPr/>
          <a:lstStyle/>
          <a:p>
            <a:fld id="{F15741A4-4262-4AC3-826F-6877C4F72356}" type="slidenum">
              <a:rPr lang="es-ES" smtClean="0"/>
              <a:pPr/>
              <a:t>10</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1. ¿Qué es una PYME?</a:t>
            </a:r>
            <a:br>
              <a:rPr lang="es-ES" sz="1300" dirty="0" smtClean="0"/>
            </a:br>
            <a:r>
              <a:rPr lang="es-ES" sz="1300" dirty="0" smtClean="0"/>
              <a:t>	</a:t>
            </a:r>
            <a:r>
              <a:rPr lang="es-ES" sz="1300" smtClean="0"/>
              <a:t>1.2 las </a:t>
            </a:r>
            <a:r>
              <a:rPr lang="es-ES" sz="1300" dirty="0" smtClean="0"/>
              <a:t>pymes en el </a:t>
            </a:r>
            <a:r>
              <a:rPr lang="es-ES" sz="1300" dirty="0" err="1" smtClean="0"/>
              <a:t>iasb</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29337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fontScale="92500" lnSpcReduction="20000"/>
          </a:bodyPr>
          <a:lstStyle/>
          <a:p>
            <a:pPr algn="just">
              <a:buClrTx/>
              <a:buSzPct val="100000"/>
              <a:buFont typeface="Wingdings" pitchFamily="2" charset="2"/>
              <a:buChar char="Ø"/>
            </a:pPr>
            <a:r>
              <a:rPr lang="es-ES" sz="1600" dirty="0"/>
              <a:t>Un </a:t>
            </a:r>
            <a:r>
              <a:rPr lang="es-ES" sz="1800" b="1" u="sng" dirty="0">
                <a:solidFill>
                  <a:srgbClr val="FF0000"/>
                </a:solidFill>
              </a:rPr>
              <a:t>conjunto completo de estados financieros </a:t>
            </a:r>
            <a:r>
              <a:rPr lang="es-ES" sz="1600" dirty="0"/>
              <a:t>de una entidad incluirá todo lo siguiente:</a:t>
            </a:r>
          </a:p>
          <a:p>
            <a:pPr lvl="1" algn="just">
              <a:buClrTx/>
              <a:buSzPct val="100000"/>
              <a:buFont typeface="Courier New" pitchFamily="49" charset="0"/>
              <a:buChar char="o"/>
            </a:pPr>
            <a:r>
              <a:rPr lang="es-ES" sz="1600" dirty="0"/>
              <a:t>Un </a:t>
            </a:r>
            <a:r>
              <a:rPr lang="es-ES" sz="1600" b="1" u="sng" dirty="0"/>
              <a:t>estado de situación financiera </a:t>
            </a:r>
            <a:r>
              <a:rPr lang="es-ES" sz="1600" dirty="0"/>
              <a:t>a la </a:t>
            </a:r>
            <a:r>
              <a:rPr lang="es-ES" sz="1600" b="1" u="sng" dirty="0"/>
              <a:t>fecha sobre la que se informa</a:t>
            </a:r>
            <a:r>
              <a:rPr lang="es-ES" sz="1600" dirty="0"/>
              <a:t>.</a:t>
            </a:r>
          </a:p>
          <a:p>
            <a:pPr lvl="1" algn="just">
              <a:buClrTx/>
              <a:buSzPct val="100000"/>
              <a:buFont typeface="Courier New" pitchFamily="49" charset="0"/>
              <a:buChar char="o"/>
            </a:pPr>
            <a:r>
              <a:rPr lang="es-ES" sz="1600" dirty="0"/>
              <a:t>Una u otra de las siguientes informaciones:</a:t>
            </a:r>
          </a:p>
          <a:p>
            <a:pPr lvl="2" algn="just">
              <a:buClrTx/>
              <a:buSzPct val="100000"/>
              <a:buFont typeface="Wingdings" pitchFamily="2" charset="2"/>
              <a:buChar char="ü"/>
            </a:pPr>
            <a:r>
              <a:rPr lang="es-ES" sz="1600" dirty="0"/>
              <a:t>Un solo </a:t>
            </a:r>
            <a:r>
              <a:rPr lang="es-ES" sz="1600" b="1" u="sng" dirty="0"/>
              <a:t>estado del resultado integral </a:t>
            </a:r>
            <a:r>
              <a:rPr lang="es-ES" sz="1600" dirty="0"/>
              <a:t>para el periodo sobre el que se informa que muestre todas las partidas de ingresos y gastos reconocidas durante el periodo incluyendo aquellas partidas reconocidas al determinar el </a:t>
            </a:r>
            <a:r>
              <a:rPr lang="es-ES" sz="1600" b="1" u="sng" dirty="0"/>
              <a:t>resultado</a:t>
            </a:r>
            <a:r>
              <a:rPr lang="es-ES" sz="1600" dirty="0"/>
              <a:t> (que es un subtotal en el estado del resultado integral) y las partidas de otro </a:t>
            </a:r>
            <a:r>
              <a:rPr lang="es-ES" sz="1600" b="1" u="sng" dirty="0"/>
              <a:t>resultado integral</a:t>
            </a:r>
            <a:r>
              <a:rPr lang="es-ES" sz="1600" dirty="0"/>
              <a:t>, o</a:t>
            </a:r>
          </a:p>
          <a:p>
            <a:pPr lvl="2" algn="just">
              <a:buClrTx/>
              <a:buSzPct val="100000"/>
              <a:buFont typeface="Wingdings" pitchFamily="2" charset="2"/>
              <a:buChar char="ü"/>
            </a:pPr>
            <a:r>
              <a:rPr lang="es-ES" sz="1600" dirty="0"/>
              <a:t>Un </a:t>
            </a:r>
            <a:r>
              <a:rPr lang="es-ES" sz="1600" b="1" u="sng" dirty="0"/>
              <a:t>estado de resultados </a:t>
            </a:r>
            <a:r>
              <a:rPr lang="es-ES" sz="1600" dirty="0"/>
              <a:t>separado y un estado del resultado integral separado. Si una entidad elige presentar un estado de resultados y un estado del resultado integral, el estado del resultado integral comenzará con el resultado y, a continuación, mostrará las partidas de otro resultado integral.</a:t>
            </a:r>
          </a:p>
          <a:p>
            <a:pPr lvl="1" algn="just">
              <a:buClrTx/>
              <a:buSzPct val="100000"/>
              <a:buFont typeface="Courier New" pitchFamily="49" charset="0"/>
              <a:buChar char="o"/>
            </a:pPr>
            <a:r>
              <a:rPr lang="es-ES" sz="1600" dirty="0"/>
              <a:t>Un </a:t>
            </a:r>
            <a:r>
              <a:rPr lang="es-ES" sz="1600" b="1" u="sng" dirty="0"/>
              <a:t>estado de cambios en el patrimonio </a:t>
            </a:r>
            <a:r>
              <a:rPr lang="es-ES" sz="1600" dirty="0"/>
              <a:t>del periodo sobre el que se informa.</a:t>
            </a:r>
          </a:p>
          <a:p>
            <a:pPr lvl="1" algn="just">
              <a:buClrTx/>
              <a:buSzPct val="100000"/>
              <a:buFont typeface="Courier New" pitchFamily="49" charset="0"/>
              <a:buChar char="o"/>
            </a:pPr>
            <a:r>
              <a:rPr lang="es-ES" sz="1600" dirty="0"/>
              <a:t>Un </a:t>
            </a:r>
            <a:r>
              <a:rPr lang="es-ES" sz="1600" b="1" u="sng" dirty="0"/>
              <a:t>estado de flujos de efectivo </a:t>
            </a:r>
            <a:r>
              <a:rPr lang="es-ES" sz="1600" dirty="0"/>
              <a:t>del periodo sobre el que se informa.</a:t>
            </a:r>
          </a:p>
          <a:p>
            <a:pPr lvl="1" algn="just">
              <a:buClrTx/>
              <a:buSzPct val="100000"/>
              <a:buFont typeface="Courier New" pitchFamily="49" charset="0"/>
              <a:buChar char="o"/>
            </a:pPr>
            <a:r>
              <a:rPr lang="es-ES" sz="1600" b="1" u="sng" dirty="0"/>
              <a:t>Notas</a:t>
            </a:r>
            <a:r>
              <a:rPr lang="es-ES" sz="1600" dirty="0"/>
              <a:t>, que comprenden un resumen de las políticas contables significativas y otra información explicativa.</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1. ¿Qué es una PYME?</a:t>
            </a:r>
            <a:br>
              <a:rPr lang="es-ES" sz="1300" dirty="0" smtClean="0"/>
            </a:br>
            <a:r>
              <a:rPr lang="es-ES" sz="1300" dirty="0" smtClean="0"/>
              <a:t>	</a:t>
            </a:r>
            <a:r>
              <a:rPr lang="es-ES" sz="1300" smtClean="0"/>
              <a:t>1.2 las </a:t>
            </a:r>
            <a:r>
              <a:rPr lang="es-ES" sz="1300" dirty="0" smtClean="0"/>
              <a:t>pymes en el </a:t>
            </a:r>
            <a:r>
              <a:rPr lang="es-ES" sz="1300" dirty="0" err="1" smtClean="0"/>
              <a:t>iasb</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9" name="4 Marcador de número de diapositiva"/>
          <p:cNvSpPr txBox="1">
            <a:spLocks/>
          </p:cNvSpPr>
          <p:nvPr/>
        </p:nvSpPr>
        <p:spPr>
          <a:xfrm>
            <a:off x="7994622" y="6481652"/>
            <a:ext cx="573161" cy="21002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5741A4-4262-4AC3-826F-6877C4F72356}" type="slidenum">
              <a:rPr lang="es-ES" smtClean="0"/>
              <a:pPr/>
              <a:t>11</a:t>
            </a:fld>
            <a:endParaRPr lang="es-ES" dirty="0"/>
          </a:p>
        </p:txBody>
      </p:sp>
    </p:spTree>
    <p:extLst>
      <p:ext uri="{BB962C8B-B14F-4D97-AF65-F5344CB8AC3E}">
        <p14:creationId xmlns:p14="http://schemas.microsoft.com/office/powerpoint/2010/main" val="21163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7994622" y="6437003"/>
            <a:ext cx="573161" cy="227029"/>
          </a:xfrm>
        </p:spPr>
        <p:txBody>
          <a:bodyPr/>
          <a:lstStyle/>
          <a:p>
            <a:fld id="{F15741A4-4262-4AC3-826F-6877C4F72356}" type="slidenum">
              <a:rPr lang="es-ES" smtClean="0"/>
              <a:pPr/>
              <a:t>12</a:t>
            </a:fld>
            <a:endParaRPr lang="es-ES"/>
          </a:p>
        </p:txBody>
      </p:sp>
      <p:sp>
        <p:nvSpPr>
          <p:cNvPr id="9" name="8 Rectángulo redondeado"/>
          <p:cNvSpPr/>
          <p:nvPr/>
        </p:nvSpPr>
        <p:spPr>
          <a:xfrm>
            <a:off x="1115616" y="1052736"/>
            <a:ext cx="7411189" cy="5040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chemeClr val="bg1"/>
                </a:solidFill>
              </a:rPr>
              <a:t>Límites establecidos por la legislación española</a:t>
            </a:r>
          </a:p>
        </p:txBody>
      </p:sp>
      <p:sp>
        <p:nvSpPr>
          <p:cNvPr id="10" name="9 Rectángulo redondeado"/>
          <p:cNvSpPr/>
          <p:nvPr/>
        </p:nvSpPr>
        <p:spPr>
          <a:xfrm>
            <a:off x="1100025" y="2204864"/>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Microempresas</a:t>
            </a:r>
          </a:p>
        </p:txBody>
      </p:sp>
      <p:sp>
        <p:nvSpPr>
          <p:cNvPr id="11" name="10 Rectángulo redondeado"/>
          <p:cNvSpPr/>
          <p:nvPr/>
        </p:nvSpPr>
        <p:spPr>
          <a:xfrm>
            <a:off x="2994348" y="1628800"/>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Trabajadores</a:t>
            </a:r>
          </a:p>
        </p:txBody>
      </p:sp>
      <p:sp>
        <p:nvSpPr>
          <p:cNvPr id="12" name="11 Rectángulo redondeado"/>
          <p:cNvSpPr/>
          <p:nvPr/>
        </p:nvSpPr>
        <p:spPr>
          <a:xfrm>
            <a:off x="4860032" y="1628428"/>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Cifra de negocio</a:t>
            </a:r>
          </a:p>
        </p:txBody>
      </p:sp>
      <p:sp>
        <p:nvSpPr>
          <p:cNvPr id="13" name="12 Rectángulo redondeado"/>
          <p:cNvSpPr/>
          <p:nvPr/>
        </p:nvSpPr>
        <p:spPr>
          <a:xfrm>
            <a:off x="6711014" y="1628800"/>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Total Activo</a:t>
            </a:r>
          </a:p>
        </p:txBody>
      </p:sp>
      <p:sp>
        <p:nvSpPr>
          <p:cNvPr id="14" name="13 Rectángulo redondeado"/>
          <p:cNvSpPr/>
          <p:nvPr/>
        </p:nvSpPr>
        <p:spPr>
          <a:xfrm>
            <a:off x="2994348" y="2204492"/>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10</a:t>
            </a:r>
          </a:p>
        </p:txBody>
      </p:sp>
      <p:sp>
        <p:nvSpPr>
          <p:cNvPr id="15" name="14 Rectángulo redondeado"/>
          <p:cNvSpPr/>
          <p:nvPr/>
        </p:nvSpPr>
        <p:spPr>
          <a:xfrm>
            <a:off x="4860032" y="2204492"/>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2.000.000 €</a:t>
            </a:r>
          </a:p>
        </p:txBody>
      </p:sp>
      <p:sp>
        <p:nvSpPr>
          <p:cNvPr id="16" name="15 Rectángulo redondeado"/>
          <p:cNvSpPr/>
          <p:nvPr/>
        </p:nvSpPr>
        <p:spPr>
          <a:xfrm>
            <a:off x="6711014" y="2204864"/>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1.000.000 €</a:t>
            </a:r>
          </a:p>
        </p:txBody>
      </p:sp>
      <p:sp>
        <p:nvSpPr>
          <p:cNvPr id="17" name="16 Rectángulo redondeado"/>
          <p:cNvSpPr/>
          <p:nvPr/>
        </p:nvSpPr>
        <p:spPr>
          <a:xfrm>
            <a:off x="1115616" y="2780928"/>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PYME</a:t>
            </a:r>
          </a:p>
        </p:txBody>
      </p:sp>
      <p:sp>
        <p:nvSpPr>
          <p:cNvPr id="18" name="17 Rectángulo redondeado"/>
          <p:cNvSpPr/>
          <p:nvPr/>
        </p:nvSpPr>
        <p:spPr>
          <a:xfrm>
            <a:off x="3009939" y="2780556"/>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50</a:t>
            </a:r>
          </a:p>
        </p:txBody>
      </p:sp>
      <p:sp>
        <p:nvSpPr>
          <p:cNvPr id="19" name="18 Rectángulo redondeado"/>
          <p:cNvSpPr/>
          <p:nvPr/>
        </p:nvSpPr>
        <p:spPr>
          <a:xfrm>
            <a:off x="4875623" y="2780556"/>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8.000.000 </a:t>
            </a:r>
            <a:r>
              <a:rPr lang="es-ES" sz="1600" b="1" dirty="0">
                <a:solidFill>
                  <a:schemeClr val="bg1"/>
                </a:solidFill>
              </a:rPr>
              <a:t>€</a:t>
            </a:r>
          </a:p>
        </p:txBody>
      </p:sp>
      <p:sp>
        <p:nvSpPr>
          <p:cNvPr id="20" name="19 Rectángulo redondeado"/>
          <p:cNvSpPr/>
          <p:nvPr/>
        </p:nvSpPr>
        <p:spPr>
          <a:xfrm>
            <a:off x="6726605" y="2780928"/>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4.000.000 </a:t>
            </a:r>
            <a:r>
              <a:rPr lang="es-ES" sz="1600" b="1" dirty="0">
                <a:solidFill>
                  <a:schemeClr val="bg1"/>
                </a:solidFill>
              </a:rPr>
              <a:t>€</a:t>
            </a:r>
          </a:p>
        </p:txBody>
      </p:sp>
      <p:sp>
        <p:nvSpPr>
          <p:cNvPr id="21" name="20 Rectángulo redondeado"/>
          <p:cNvSpPr/>
          <p:nvPr/>
        </p:nvSpPr>
        <p:spPr>
          <a:xfrm>
            <a:off x="1115616" y="3537012"/>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Balance abrev.</a:t>
            </a:r>
          </a:p>
        </p:txBody>
      </p:sp>
      <p:sp>
        <p:nvSpPr>
          <p:cNvPr id="22" name="21 Rectángulo redondeado"/>
          <p:cNvSpPr/>
          <p:nvPr/>
        </p:nvSpPr>
        <p:spPr>
          <a:xfrm>
            <a:off x="3009939" y="3536640"/>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50</a:t>
            </a:r>
          </a:p>
        </p:txBody>
      </p:sp>
      <p:sp>
        <p:nvSpPr>
          <p:cNvPr id="23" name="22 Rectángulo redondeado"/>
          <p:cNvSpPr/>
          <p:nvPr/>
        </p:nvSpPr>
        <p:spPr>
          <a:xfrm>
            <a:off x="4875623" y="3536640"/>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8.000.000 </a:t>
            </a:r>
            <a:r>
              <a:rPr lang="es-ES" sz="1600" b="1" dirty="0">
                <a:solidFill>
                  <a:schemeClr val="bg1"/>
                </a:solidFill>
              </a:rPr>
              <a:t>€</a:t>
            </a:r>
          </a:p>
        </p:txBody>
      </p:sp>
      <p:sp>
        <p:nvSpPr>
          <p:cNvPr id="24" name="23 Rectángulo redondeado"/>
          <p:cNvSpPr/>
          <p:nvPr/>
        </p:nvSpPr>
        <p:spPr>
          <a:xfrm>
            <a:off x="6726605" y="3537012"/>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4.000.000 </a:t>
            </a:r>
            <a:r>
              <a:rPr lang="es-ES" sz="1600" b="1" dirty="0">
                <a:solidFill>
                  <a:schemeClr val="bg1"/>
                </a:solidFill>
              </a:rPr>
              <a:t>€</a:t>
            </a:r>
          </a:p>
        </p:txBody>
      </p:sp>
      <p:sp>
        <p:nvSpPr>
          <p:cNvPr id="25" name="24 Rectángulo redondeado"/>
          <p:cNvSpPr/>
          <p:nvPr/>
        </p:nvSpPr>
        <p:spPr>
          <a:xfrm>
            <a:off x="1115616" y="4110412"/>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err="1">
                <a:solidFill>
                  <a:srgbClr val="002060"/>
                </a:solidFill>
              </a:rPr>
              <a:t>P&amp;G</a:t>
            </a:r>
            <a:r>
              <a:rPr lang="es-ES" sz="1600" b="1" dirty="0">
                <a:solidFill>
                  <a:srgbClr val="002060"/>
                </a:solidFill>
              </a:rPr>
              <a:t> abreviada</a:t>
            </a:r>
          </a:p>
        </p:txBody>
      </p:sp>
      <p:sp>
        <p:nvSpPr>
          <p:cNvPr id="26" name="25 Rectángulo redondeado"/>
          <p:cNvSpPr/>
          <p:nvPr/>
        </p:nvSpPr>
        <p:spPr>
          <a:xfrm>
            <a:off x="3009939" y="4110040"/>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250</a:t>
            </a:r>
          </a:p>
        </p:txBody>
      </p:sp>
      <p:sp>
        <p:nvSpPr>
          <p:cNvPr id="27" name="26 Rectángulo redondeado"/>
          <p:cNvSpPr/>
          <p:nvPr/>
        </p:nvSpPr>
        <p:spPr>
          <a:xfrm>
            <a:off x="4875623" y="4110040"/>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22.800.000 </a:t>
            </a:r>
            <a:r>
              <a:rPr lang="es-ES" sz="1600" b="1" dirty="0">
                <a:solidFill>
                  <a:schemeClr val="bg1"/>
                </a:solidFill>
              </a:rPr>
              <a:t>€</a:t>
            </a:r>
          </a:p>
        </p:txBody>
      </p:sp>
      <p:sp>
        <p:nvSpPr>
          <p:cNvPr id="28" name="27 Rectángulo redondeado"/>
          <p:cNvSpPr/>
          <p:nvPr/>
        </p:nvSpPr>
        <p:spPr>
          <a:xfrm>
            <a:off x="6726605" y="4110412"/>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11.400.000 </a:t>
            </a:r>
            <a:r>
              <a:rPr lang="es-ES" sz="1600" b="1" dirty="0">
                <a:solidFill>
                  <a:schemeClr val="bg1"/>
                </a:solidFill>
              </a:rPr>
              <a:t>€</a:t>
            </a:r>
          </a:p>
        </p:txBody>
      </p:sp>
      <p:sp>
        <p:nvSpPr>
          <p:cNvPr id="29" name="28 Rectángulo redondeado"/>
          <p:cNvSpPr/>
          <p:nvPr/>
        </p:nvSpPr>
        <p:spPr>
          <a:xfrm>
            <a:off x="1115616" y="4686476"/>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smtClean="0">
                <a:solidFill>
                  <a:srgbClr val="002060"/>
                </a:solidFill>
              </a:rPr>
              <a:t>NFCAC </a:t>
            </a:r>
            <a:r>
              <a:rPr lang="es-ES" sz="1400" b="1" dirty="0">
                <a:solidFill>
                  <a:srgbClr val="002060"/>
                </a:solidFill>
              </a:rPr>
              <a:t>(tamaño)</a:t>
            </a:r>
          </a:p>
        </p:txBody>
      </p:sp>
      <p:sp>
        <p:nvSpPr>
          <p:cNvPr id="30" name="29 Rectángulo redondeado"/>
          <p:cNvSpPr/>
          <p:nvPr/>
        </p:nvSpPr>
        <p:spPr>
          <a:xfrm>
            <a:off x="3009939" y="4686104"/>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250</a:t>
            </a:r>
          </a:p>
        </p:txBody>
      </p:sp>
      <p:sp>
        <p:nvSpPr>
          <p:cNvPr id="31" name="30 Rectángulo redondeado"/>
          <p:cNvSpPr/>
          <p:nvPr/>
        </p:nvSpPr>
        <p:spPr>
          <a:xfrm>
            <a:off x="4875623" y="4686104"/>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22.800.000 €</a:t>
            </a:r>
          </a:p>
        </p:txBody>
      </p:sp>
      <p:sp>
        <p:nvSpPr>
          <p:cNvPr id="32" name="31 Rectángulo redondeado"/>
          <p:cNvSpPr/>
          <p:nvPr/>
        </p:nvSpPr>
        <p:spPr>
          <a:xfrm>
            <a:off x="6726605" y="4686476"/>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11.400.000 €</a:t>
            </a:r>
          </a:p>
        </p:txBody>
      </p:sp>
      <p:sp>
        <p:nvSpPr>
          <p:cNvPr id="33" name="32 Rectángulo redondeado"/>
          <p:cNvSpPr/>
          <p:nvPr/>
        </p:nvSpPr>
        <p:spPr>
          <a:xfrm>
            <a:off x="1115617" y="5334548"/>
            <a:ext cx="7411190"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Cumplir dos de los límites durante dos ejercicios</a:t>
            </a:r>
          </a:p>
        </p:txBody>
      </p:sp>
      <p:sp>
        <p:nvSpPr>
          <p:cNvPr id="35" name="34 Rectángulo redondeado"/>
          <p:cNvSpPr/>
          <p:nvPr/>
        </p:nvSpPr>
        <p:spPr>
          <a:xfrm rot="16200000">
            <a:off x="335976" y="2536509"/>
            <a:ext cx="1080493" cy="4164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err="1">
                <a:solidFill>
                  <a:srgbClr val="002060"/>
                </a:solidFill>
              </a:rPr>
              <a:t>PGC</a:t>
            </a:r>
            <a:r>
              <a:rPr lang="es-ES" sz="1400" b="1" dirty="0">
                <a:solidFill>
                  <a:srgbClr val="002060"/>
                </a:solidFill>
              </a:rPr>
              <a:t> para PYMES</a:t>
            </a:r>
          </a:p>
        </p:txBody>
      </p:sp>
      <p:sp>
        <p:nvSpPr>
          <p:cNvPr id="36" name="35 Rectángulo redondeado"/>
          <p:cNvSpPr/>
          <p:nvPr/>
        </p:nvSpPr>
        <p:spPr>
          <a:xfrm rot="16200000">
            <a:off x="322893" y="3869599"/>
            <a:ext cx="1080493" cy="4164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err="1">
                <a:solidFill>
                  <a:srgbClr val="002060"/>
                </a:solidFill>
              </a:rPr>
              <a:t>PGC</a:t>
            </a:r>
            <a:r>
              <a:rPr lang="es-ES" sz="1400" b="1" dirty="0">
                <a:solidFill>
                  <a:srgbClr val="002060"/>
                </a:solidFill>
              </a:rPr>
              <a:t> </a:t>
            </a:r>
          </a:p>
        </p:txBody>
      </p:sp>
      <p:sp>
        <p:nvSpPr>
          <p:cNvPr id="34"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1. ¿Qué es una PYME?</a:t>
            </a:r>
            <a:br>
              <a:rPr lang="es-ES" sz="1300" dirty="0" smtClean="0"/>
            </a:br>
            <a:r>
              <a:rPr lang="es-ES" sz="1300" dirty="0" smtClean="0"/>
              <a:t>	</a:t>
            </a:r>
            <a:r>
              <a:rPr lang="es-ES" sz="1300" dirty="0"/>
              <a:t>1.3 Las obligaciones contables en España</a:t>
            </a:r>
          </a:p>
        </p:txBody>
      </p:sp>
      <p:pic>
        <p:nvPicPr>
          <p:cNvPr id="37" name="Imagen 36">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31732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ppt_x"/>
                                          </p:val>
                                        </p:tav>
                                        <p:tav tm="100000">
                                          <p:val>
                                            <p:strVal val="#ppt_x"/>
                                          </p:val>
                                        </p:tav>
                                      </p:tavLst>
                                    </p:anim>
                                    <p:anim calcmode="lin" valueType="num">
                                      <p:cBhvr additive="base">
                                        <p:cTn id="7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ppt_x"/>
                                          </p:val>
                                        </p:tav>
                                        <p:tav tm="100000">
                                          <p:val>
                                            <p:strVal val="#ppt_x"/>
                                          </p:val>
                                        </p:tav>
                                      </p:tavLst>
                                    </p:anim>
                                    <p:anim calcmode="lin" valueType="num">
                                      <p:cBhvr additive="base">
                                        <p:cTn id="87" dur="500" fill="hold"/>
                                        <p:tgtEl>
                                          <p:spTgt spid="2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fill="hold"/>
                                        <p:tgtEl>
                                          <p:spTgt spid="23"/>
                                        </p:tgtEl>
                                        <p:attrNameLst>
                                          <p:attrName>ppt_x</p:attrName>
                                        </p:attrNameLst>
                                      </p:cBhvr>
                                      <p:tavLst>
                                        <p:tav tm="0">
                                          <p:val>
                                            <p:strVal val="#ppt_x"/>
                                          </p:val>
                                        </p:tav>
                                        <p:tav tm="100000">
                                          <p:val>
                                            <p:strVal val="#ppt_x"/>
                                          </p:val>
                                        </p:tav>
                                      </p:tavLst>
                                    </p:anim>
                                    <p:anim calcmode="lin" valueType="num">
                                      <p:cBhvr additive="base">
                                        <p:cTn id="91" dur="500" fill="hold"/>
                                        <p:tgtEl>
                                          <p:spTgt spid="23"/>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ppt_x"/>
                                          </p:val>
                                        </p:tav>
                                        <p:tav tm="100000">
                                          <p:val>
                                            <p:strVal val="#ppt_x"/>
                                          </p:val>
                                        </p:tav>
                                      </p:tavLst>
                                    </p:anim>
                                    <p:anim calcmode="lin" valueType="num">
                                      <p:cBhvr additive="base">
                                        <p:cTn id="9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additive="base">
                                        <p:cTn id="100" dur="500" fill="hold"/>
                                        <p:tgtEl>
                                          <p:spTgt spid="25"/>
                                        </p:tgtEl>
                                        <p:attrNameLst>
                                          <p:attrName>ppt_x</p:attrName>
                                        </p:attrNameLst>
                                      </p:cBhvr>
                                      <p:tavLst>
                                        <p:tav tm="0">
                                          <p:val>
                                            <p:strVal val="#ppt_x"/>
                                          </p:val>
                                        </p:tav>
                                        <p:tav tm="100000">
                                          <p:val>
                                            <p:strVal val="#ppt_x"/>
                                          </p:val>
                                        </p:tav>
                                      </p:tavLst>
                                    </p:anim>
                                    <p:anim calcmode="lin" valueType="num">
                                      <p:cBhvr additive="base">
                                        <p:cTn id="10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additive="base">
                                        <p:cTn id="110" dur="500" fill="hold"/>
                                        <p:tgtEl>
                                          <p:spTgt spid="27"/>
                                        </p:tgtEl>
                                        <p:attrNameLst>
                                          <p:attrName>ppt_x</p:attrName>
                                        </p:attrNameLst>
                                      </p:cBhvr>
                                      <p:tavLst>
                                        <p:tav tm="0">
                                          <p:val>
                                            <p:strVal val="#ppt_x"/>
                                          </p:val>
                                        </p:tav>
                                        <p:tav tm="100000">
                                          <p:val>
                                            <p:strVal val="#ppt_x"/>
                                          </p:val>
                                        </p:tav>
                                      </p:tavLst>
                                    </p:anim>
                                    <p:anim calcmode="lin" valueType="num">
                                      <p:cBhvr additive="base">
                                        <p:cTn id="111" dur="500" fill="hold"/>
                                        <p:tgtEl>
                                          <p:spTgt spid="2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ppt_x"/>
                                          </p:val>
                                        </p:tav>
                                        <p:tav tm="100000">
                                          <p:val>
                                            <p:strVal val="#ppt_x"/>
                                          </p:val>
                                        </p:tav>
                                      </p:tavLst>
                                    </p:anim>
                                    <p:anim calcmode="lin" valueType="num">
                                      <p:cBhvr additive="base">
                                        <p:cTn id="1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 calcmode="lin" valueType="num">
                                      <p:cBhvr additive="base">
                                        <p:cTn id="130" dur="500" fill="hold"/>
                                        <p:tgtEl>
                                          <p:spTgt spid="31"/>
                                        </p:tgtEl>
                                        <p:attrNameLst>
                                          <p:attrName>ppt_x</p:attrName>
                                        </p:attrNameLst>
                                      </p:cBhvr>
                                      <p:tavLst>
                                        <p:tav tm="0">
                                          <p:val>
                                            <p:strVal val="#ppt_x"/>
                                          </p:val>
                                        </p:tav>
                                        <p:tav tm="100000">
                                          <p:val>
                                            <p:strVal val="#ppt_x"/>
                                          </p:val>
                                        </p:tav>
                                      </p:tavLst>
                                    </p:anim>
                                    <p:anim calcmode="lin" valueType="num">
                                      <p:cBhvr additive="base">
                                        <p:cTn id="131" dur="500" fill="hold"/>
                                        <p:tgtEl>
                                          <p:spTgt spid="3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fill="hold"/>
                                        <p:tgtEl>
                                          <p:spTgt spid="32"/>
                                        </p:tgtEl>
                                        <p:attrNameLst>
                                          <p:attrName>ppt_x</p:attrName>
                                        </p:attrNameLst>
                                      </p:cBhvr>
                                      <p:tavLst>
                                        <p:tav tm="0">
                                          <p:val>
                                            <p:strVal val="#ppt_x"/>
                                          </p:val>
                                        </p:tav>
                                        <p:tav tm="100000">
                                          <p:val>
                                            <p:strVal val="#ppt_x"/>
                                          </p:val>
                                        </p:tav>
                                      </p:tavLst>
                                    </p:anim>
                                    <p:anim calcmode="lin" valueType="num">
                                      <p:cBhvr additive="base">
                                        <p:cTn id="1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47290"/>
            <a:ext cx="573161" cy="211136"/>
          </a:xfrm>
        </p:spPr>
        <p:txBody>
          <a:bodyPr/>
          <a:lstStyle/>
          <a:p>
            <a:fld id="{F15741A4-4262-4AC3-826F-6877C4F72356}" type="slidenum">
              <a:rPr lang="es-ES" smtClean="0"/>
              <a:pPr/>
              <a:t>13</a:t>
            </a:fld>
            <a:endParaRPr lang="es-ES" dirty="0"/>
          </a:p>
        </p:txBody>
      </p:sp>
      <p:sp>
        <p:nvSpPr>
          <p:cNvPr id="9" name="8 Rectángulo redondeado"/>
          <p:cNvSpPr/>
          <p:nvPr/>
        </p:nvSpPr>
        <p:spPr>
          <a:xfrm>
            <a:off x="1110340" y="1123663"/>
            <a:ext cx="7411189" cy="5040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ES" b="1" dirty="0">
                <a:solidFill>
                  <a:schemeClr val="bg1"/>
                </a:solidFill>
              </a:rPr>
              <a:t>Límites establecidos por la legislación </a:t>
            </a:r>
            <a:r>
              <a:rPr lang="es-ES" b="1" dirty="0" smtClean="0">
                <a:solidFill>
                  <a:schemeClr val="bg1"/>
                </a:solidFill>
              </a:rPr>
              <a:t>española y la UE</a:t>
            </a:r>
            <a:endParaRPr lang="es-ES" b="1" dirty="0">
              <a:solidFill>
                <a:schemeClr val="bg1"/>
              </a:solidFill>
            </a:endParaRPr>
          </a:p>
        </p:txBody>
      </p:sp>
      <p:sp>
        <p:nvSpPr>
          <p:cNvPr id="10" name="9 Rectángulo redondeado"/>
          <p:cNvSpPr/>
          <p:nvPr/>
        </p:nvSpPr>
        <p:spPr>
          <a:xfrm>
            <a:off x="1094749" y="2275791"/>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rgbClr val="002060"/>
                </a:solidFill>
              </a:rPr>
              <a:t>Microempresas (UE)</a:t>
            </a:r>
          </a:p>
        </p:txBody>
      </p:sp>
      <p:sp>
        <p:nvSpPr>
          <p:cNvPr id="11" name="10 Rectángulo redondeado"/>
          <p:cNvSpPr/>
          <p:nvPr/>
        </p:nvSpPr>
        <p:spPr>
          <a:xfrm>
            <a:off x="2989072" y="1699727"/>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Trabajadores</a:t>
            </a:r>
          </a:p>
        </p:txBody>
      </p:sp>
      <p:sp>
        <p:nvSpPr>
          <p:cNvPr id="12" name="11 Rectángulo redondeado"/>
          <p:cNvSpPr/>
          <p:nvPr/>
        </p:nvSpPr>
        <p:spPr>
          <a:xfrm>
            <a:off x="4854756" y="1699355"/>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Cifra de negocio</a:t>
            </a:r>
          </a:p>
        </p:txBody>
      </p:sp>
      <p:sp>
        <p:nvSpPr>
          <p:cNvPr id="13" name="12 Rectángulo redondeado"/>
          <p:cNvSpPr/>
          <p:nvPr/>
        </p:nvSpPr>
        <p:spPr>
          <a:xfrm>
            <a:off x="6705738" y="1699727"/>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Total Activo</a:t>
            </a:r>
          </a:p>
        </p:txBody>
      </p:sp>
      <p:sp>
        <p:nvSpPr>
          <p:cNvPr id="14" name="13 Rectángulo redondeado"/>
          <p:cNvSpPr/>
          <p:nvPr/>
        </p:nvSpPr>
        <p:spPr>
          <a:xfrm>
            <a:off x="2989072" y="2275419"/>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10</a:t>
            </a:r>
          </a:p>
        </p:txBody>
      </p:sp>
      <p:sp>
        <p:nvSpPr>
          <p:cNvPr id="15" name="14 Rectángulo redondeado"/>
          <p:cNvSpPr/>
          <p:nvPr/>
        </p:nvSpPr>
        <p:spPr>
          <a:xfrm>
            <a:off x="4854756" y="2275419"/>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2.000.000 €</a:t>
            </a:r>
          </a:p>
        </p:txBody>
      </p:sp>
      <p:sp>
        <p:nvSpPr>
          <p:cNvPr id="16" name="15 Rectángulo redondeado"/>
          <p:cNvSpPr/>
          <p:nvPr/>
        </p:nvSpPr>
        <p:spPr>
          <a:xfrm>
            <a:off x="6705738" y="2275791"/>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1.000.000 €</a:t>
            </a:r>
          </a:p>
        </p:txBody>
      </p:sp>
      <p:sp>
        <p:nvSpPr>
          <p:cNvPr id="17" name="16 Rectángulo redondeado"/>
          <p:cNvSpPr/>
          <p:nvPr/>
        </p:nvSpPr>
        <p:spPr>
          <a:xfrm>
            <a:off x="1110340" y="2851855"/>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PYME</a:t>
            </a:r>
          </a:p>
        </p:txBody>
      </p:sp>
      <p:sp>
        <p:nvSpPr>
          <p:cNvPr id="18" name="17 Rectángulo redondeado"/>
          <p:cNvSpPr/>
          <p:nvPr/>
        </p:nvSpPr>
        <p:spPr>
          <a:xfrm>
            <a:off x="3004663" y="2851483"/>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50</a:t>
            </a:r>
          </a:p>
        </p:txBody>
      </p:sp>
      <p:sp>
        <p:nvSpPr>
          <p:cNvPr id="19" name="18 Rectángulo redondeado"/>
          <p:cNvSpPr/>
          <p:nvPr/>
        </p:nvSpPr>
        <p:spPr>
          <a:xfrm>
            <a:off x="4870347" y="2851483"/>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8.000.000 </a:t>
            </a:r>
            <a:r>
              <a:rPr lang="es-ES" sz="1600" b="1" dirty="0">
                <a:solidFill>
                  <a:schemeClr val="bg1"/>
                </a:solidFill>
              </a:rPr>
              <a:t>€</a:t>
            </a:r>
          </a:p>
        </p:txBody>
      </p:sp>
      <p:sp>
        <p:nvSpPr>
          <p:cNvPr id="20" name="19 Rectángulo redondeado"/>
          <p:cNvSpPr/>
          <p:nvPr/>
        </p:nvSpPr>
        <p:spPr>
          <a:xfrm>
            <a:off x="6721329" y="2851855"/>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4.000.000 </a:t>
            </a:r>
            <a:r>
              <a:rPr lang="es-ES" sz="1600" b="1" dirty="0">
                <a:solidFill>
                  <a:schemeClr val="bg1"/>
                </a:solidFill>
              </a:rPr>
              <a:t>€</a:t>
            </a:r>
          </a:p>
        </p:txBody>
      </p:sp>
      <p:sp>
        <p:nvSpPr>
          <p:cNvPr id="21" name="20 Rectángulo redondeado"/>
          <p:cNvSpPr/>
          <p:nvPr/>
        </p:nvSpPr>
        <p:spPr>
          <a:xfrm>
            <a:off x="1102760" y="3500299"/>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a:solidFill>
                  <a:srgbClr val="002060"/>
                </a:solidFill>
              </a:rPr>
              <a:t>Balance abrev.</a:t>
            </a:r>
          </a:p>
        </p:txBody>
      </p:sp>
      <p:sp>
        <p:nvSpPr>
          <p:cNvPr id="22" name="21 Rectángulo redondeado"/>
          <p:cNvSpPr/>
          <p:nvPr/>
        </p:nvSpPr>
        <p:spPr>
          <a:xfrm>
            <a:off x="2997083" y="3499927"/>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50</a:t>
            </a:r>
          </a:p>
        </p:txBody>
      </p:sp>
      <p:sp>
        <p:nvSpPr>
          <p:cNvPr id="23" name="22 Rectángulo redondeado"/>
          <p:cNvSpPr/>
          <p:nvPr/>
        </p:nvSpPr>
        <p:spPr>
          <a:xfrm>
            <a:off x="4862767" y="3499927"/>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8.000.000 </a:t>
            </a:r>
            <a:r>
              <a:rPr lang="es-ES" sz="1600" b="1" dirty="0">
                <a:solidFill>
                  <a:schemeClr val="bg1"/>
                </a:solidFill>
              </a:rPr>
              <a:t>€</a:t>
            </a:r>
          </a:p>
        </p:txBody>
      </p:sp>
      <p:sp>
        <p:nvSpPr>
          <p:cNvPr id="24" name="23 Rectángulo redondeado"/>
          <p:cNvSpPr/>
          <p:nvPr/>
        </p:nvSpPr>
        <p:spPr>
          <a:xfrm>
            <a:off x="6713749" y="3500299"/>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a:t>
            </a:r>
            <a:r>
              <a:rPr lang="es-ES" sz="1600" b="1" dirty="0" smtClean="0">
                <a:solidFill>
                  <a:schemeClr val="bg1"/>
                </a:solidFill>
              </a:rPr>
              <a:t>4.000.000 </a:t>
            </a:r>
            <a:r>
              <a:rPr lang="es-ES" sz="1600" b="1" dirty="0">
                <a:solidFill>
                  <a:schemeClr val="bg1"/>
                </a:solidFill>
              </a:rPr>
              <a:t>€</a:t>
            </a:r>
          </a:p>
        </p:txBody>
      </p:sp>
      <p:sp>
        <p:nvSpPr>
          <p:cNvPr id="25" name="24 Rectángulo redondeado"/>
          <p:cNvSpPr/>
          <p:nvPr/>
        </p:nvSpPr>
        <p:spPr>
          <a:xfrm>
            <a:off x="1102760" y="4112367"/>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rgbClr val="002060"/>
                </a:solidFill>
              </a:rPr>
              <a:t>Pequeña (UE)</a:t>
            </a:r>
          </a:p>
        </p:txBody>
      </p:sp>
      <p:sp>
        <p:nvSpPr>
          <p:cNvPr id="26" name="25 Rectángulo redondeado"/>
          <p:cNvSpPr/>
          <p:nvPr/>
        </p:nvSpPr>
        <p:spPr>
          <a:xfrm>
            <a:off x="2997083" y="4111995"/>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50</a:t>
            </a:r>
          </a:p>
        </p:txBody>
      </p:sp>
      <p:sp>
        <p:nvSpPr>
          <p:cNvPr id="27" name="26 Rectángulo redondeado"/>
          <p:cNvSpPr/>
          <p:nvPr/>
        </p:nvSpPr>
        <p:spPr>
          <a:xfrm>
            <a:off x="4862767" y="4111995"/>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10.000.000 €</a:t>
            </a:r>
          </a:p>
        </p:txBody>
      </p:sp>
      <p:sp>
        <p:nvSpPr>
          <p:cNvPr id="28" name="27 Rectángulo redondeado"/>
          <p:cNvSpPr/>
          <p:nvPr/>
        </p:nvSpPr>
        <p:spPr>
          <a:xfrm>
            <a:off x="6713749" y="4112367"/>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10.000.000 €</a:t>
            </a:r>
          </a:p>
        </p:txBody>
      </p:sp>
      <p:sp>
        <p:nvSpPr>
          <p:cNvPr id="34" name="33 Estrella de 8 puntas"/>
          <p:cNvSpPr/>
          <p:nvPr/>
        </p:nvSpPr>
        <p:spPr>
          <a:xfrm>
            <a:off x="1187624" y="5813762"/>
            <a:ext cx="216024" cy="216024"/>
          </a:xfrm>
          <a:prstGeom prst="star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7" name="6 CuadroTexto"/>
          <p:cNvSpPr txBox="1"/>
          <p:nvPr/>
        </p:nvSpPr>
        <p:spPr>
          <a:xfrm>
            <a:off x="1403648" y="5781667"/>
            <a:ext cx="4778872" cy="307777"/>
          </a:xfrm>
          <a:prstGeom prst="rect">
            <a:avLst/>
          </a:prstGeom>
          <a:noFill/>
        </p:spPr>
        <p:txBody>
          <a:bodyPr wrap="none" rtlCol="0">
            <a:spAutoFit/>
          </a:bodyPr>
          <a:lstStyle/>
          <a:p>
            <a:r>
              <a:rPr lang="es-ES" sz="1400" dirty="0" smtClean="0"/>
              <a:t>Límites incorporados en la Circular 4/203 del Banco de España.</a:t>
            </a:r>
            <a:endParaRPr lang="es-ES" sz="1400" dirty="0"/>
          </a:p>
        </p:txBody>
      </p:sp>
      <p:sp>
        <p:nvSpPr>
          <p:cNvPr id="37" name="36 Rectángulo redondeado"/>
          <p:cNvSpPr/>
          <p:nvPr/>
        </p:nvSpPr>
        <p:spPr>
          <a:xfrm>
            <a:off x="1113654" y="4688803"/>
            <a:ext cx="1815792" cy="504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600" b="1" dirty="0" err="1">
                <a:solidFill>
                  <a:srgbClr val="002060"/>
                </a:solidFill>
              </a:rPr>
              <a:t>P&amp;G</a:t>
            </a:r>
            <a:r>
              <a:rPr lang="es-ES" sz="1600" b="1" dirty="0">
                <a:solidFill>
                  <a:srgbClr val="002060"/>
                </a:solidFill>
              </a:rPr>
              <a:t> abreviada</a:t>
            </a:r>
          </a:p>
        </p:txBody>
      </p:sp>
      <p:sp>
        <p:nvSpPr>
          <p:cNvPr id="38" name="37 Rectángulo redondeado"/>
          <p:cNvSpPr/>
          <p:nvPr/>
        </p:nvSpPr>
        <p:spPr>
          <a:xfrm>
            <a:off x="3007977" y="4688431"/>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250</a:t>
            </a:r>
          </a:p>
        </p:txBody>
      </p:sp>
      <p:sp>
        <p:nvSpPr>
          <p:cNvPr id="39" name="38 Rectángulo redondeado"/>
          <p:cNvSpPr/>
          <p:nvPr/>
        </p:nvSpPr>
        <p:spPr>
          <a:xfrm>
            <a:off x="4873661" y="4688431"/>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22.800.000 €</a:t>
            </a:r>
          </a:p>
        </p:txBody>
      </p:sp>
      <p:sp>
        <p:nvSpPr>
          <p:cNvPr id="40" name="39 Rectángulo redondeado"/>
          <p:cNvSpPr/>
          <p:nvPr/>
        </p:nvSpPr>
        <p:spPr>
          <a:xfrm>
            <a:off x="6724643" y="4688803"/>
            <a:ext cx="1815792"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bg1"/>
                </a:solidFill>
              </a:rPr>
              <a:t>&lt; 11.400.000 €</a:t>
            </a:r>
          </a:p>
        </p:txBody>
      </p:sp>
      <p:sp>
        <p:nvSpPr>
          <p:cNvPr id="41" name="40 Rectángulo redondeado"/>
          <p:cNvSpPr/>
          <p:nvPr/>
        </p:nvSpPr>
        <p:spPr>
          <a:xfrm>
            <a:off x="1113654" y="5264495"/>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rgbClr val="002060"/>
                </a:solidFill>
              </a:rPr>
              <a:t>Mediana (UE)</a:t>
            </a:r>
          </a:p>
        </p:txBody>
      </p:sp>
      <p:sp>
        <p:nvSpPr>
          <p:cNvPr id="42" name="41 Rectángulo redondeado"/>
          <p:cNvSpPr/>
          <p:nvPr/>
        </p:nvSpPr>
        <p:spPr>
          <a:xfrm>
            <a:off x="3007977" y="5264123"/>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250</a:t>
            </a:r>
          </a:p>
        </p:txBody>
      </p:sp>
      <p:sp>
        <p:nvSpPr>
          <p:cNvPr id="43" name="42 Rectángulo redondeado"/>
          <p:cNvSpPr/>
          <p:nvPr/>
        </p:nvSpPr>
        <p:spPr>
          <a:xfrm>
            <a:off x="4873661" y="5264123"/>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50.000.000 €</a:t>
            </a:r>
          </a:p>
        </p:txBody>
      </p:sp>
      <p:sp>
        <p:nvSpPr>
          <p:cNvPr id="44" name="43 Rectángulo redondeado"/>
          <p:cNvSpPr/>
          <p:nvPr/>
        </p:nvSpPr>
        <p:spPr>
          <a:xfrm>
            <a:off x="6724643" y="5264495"/>
            <a:ext cx="1815792"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a:solidFill>
                  <a:schemeClr val="bg1"/>
                </a:solidFill>
              </a:rPr>
              <a:t>&lt; 43.000.000 €</a:t>
            </a:r>
          </a:p>
        </p:txBody>
      </p:sp>
      <p:sp>
        <p:nvSpPr>
          <p:cNvPr id="49" name="2 Estrella de 8 puntas"/>
          <p:cNvSpPr/>
          <p:nvPr/>
        </p:nvSpPr>
        <p:spPr>
          <a:xfrm>
            <a:off x="2655452" y="4256762"/>
            <a:ext cx="216024" cy="216024"/>
          </a:xfrm>
          <a:prstGeom prst="star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1</a:t>
            </a:r>
            <a:endParaRPr lang="es-ES" dirty="0"/>
          </a:p>
        </p:txBody>
      </p:sp>
      <p:sp>
        <p:nvSpPr>
          <p:cNvPr id="50" name="2 Estrella de 8 puntas"/>
          <p:cNvSpPr/>
          <p:nvPr/>
        </p:nvSpPr>
        <p:spPr>
          <a:xfrm>
            <a:off x="2694517" y="5422006"/>
            <a:ext cx="216024" cy="216024"/>
          </a:xfrm>
          <a:prstGeom prst="star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1</a:t>
            </a:r>
            <a:endParaRPr lang="es-ES" dirty="0"/>
          </a:p>
        </p:txBody>
      </p:sp>
      <p:sp>
        <p:nvSpPr>
          <p:cNvPr id="51" name="2 Estrella de 8 puntas"/>
          <p:cNvSpPr/>
          <p:nvPr/>
        </p:nvSpPr>
        <p:spPr>
          <a:xfrm>
            <a:off x="2640090" y="2494527"/>
            <a:ext cx="216024" cy="216024"/>
          </a:xfrm>
          <a:prstGeom prst="star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1</a:t>
            </a:r>
            <a:endParaRPr lang="es-ES" dirty="0"/>
          </a:p>
        </p:txBody>
      </p:sp>
      <p:sp>
        <p:nvSpPr>
          <p:cNvPr id="52"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1. ¿Qué es una PYME?</a:t>
            </a:r>
            <a:br>
              <a:rPr lang="es-ES" sz="1300" dirty="0" smtClean="0"/>
            </a:br>
            <a:r>
              <a:rPr lang="es-ES" sz="1300" dirty="0" smtClean="0"/>
              <a:t>	</a:t>
            </a:r>
            <a:r>
              <a:rPr lang="es-ES" sz="1300" dirty="0"/>
              <a:t>1.3 Las obligaciones contables en España</a:t>
            </a:r>
          </a:p>
        </p:txBody>
      </p:sp>
      <p:pic>
        <p:nvPicPr>
          <p:cNvPr id="53" name="Imagen 52">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150063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ppt_x"/>
                                          </p:val>
                                        </p:tav>
                                        <p:tav tm="100000">
                                          <p:val>
                                            <p:strVal val="#ppt_x"/>
                                          </p:val>
                                        </p:tav>
                                      </p:tavLst>
                                    </p:anim>
                                    <p:anim calcmode="lin" valueType="num">
                                      <p:cBhvr additive="base">
                                        <p:cTn id="65" dur="500" fill="hold"/>
                                        <p:tgtEl>
                                          <p:spTgt spid="3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checkerboard(across)">
                                      <p:cBhvr>
                                        <p:cTn id="74" dur="500"/>
                                        <p:tgtEl>
                                          <p:spTgt spid="10"/>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heckerboard(across)">
                                      <p:cBhvr>
                                        <p:cTn id="77" dur="500"/>
                                        <p:tgtEl>
                                          <p:spTgt spid="14"/>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checkerboard(across)">
                                      <p:cBhvr>
                                        <p:cTn id="80" dur="500"/>
                                        <p:tgtEl>
                                          <p:spTgt spid="1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heckerboard(across)">
                                      <p:cBhvr>
                                        <p:cTn id="83" dur="500"/>
                                        <p:tgtEl>
                                          <p:spTgt spid="16"/>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checkerboard(across)">
                                      <p:cBhvr>
                                        <p:cTn id="86" dur="500"/>
                                        <p:tgtEl>
                                          <p:spTgt spid="25"/>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checkerboard(across)">
                                      <p:cBhvr>
                                        <p:cTn id="89" dur="500"/>
                                        <p:tgtEl>
                                          <p:spTgt spid="26"/>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heckerboard(across)">
                                      <p:cBhvr>
                                        <p:cTn id="92" dur="500"/>
                                        <p:tgtEl>
                                          <p:spTgt spid="27"/>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checkerboard(across)">
                                      <p:cBhvr>
                                        <p:cTn id="95" dur="500"/>
                                        <p:tgtEl>
                                          <p:spTgt spid="28"/>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checkerboard(across)">
                                      <p:cBhvr>
                                        <p:cTn id="98" dur="500"/>
                                        <p:tgtEl>
                                          <p:spTgt spid="41"/>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checkerboard(across)">
                                      <p:cBhvr>
                                        <p:cTn id="101" dur="500"/>
                                        <p:tgtEl>
                                          <p:spTgt spid="42"/>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checkerboard(across)">
                                      <p:cBhvr>
                                        <p:cTn id="104" dur="500"/>
                                        <p:tgtEl>
                                          <p:spTgt spid="43"/>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checkerboard(across)">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animBg="1"/>
      <p:bldP spid="7" grpId="0"/>
      <p:bldP spid="37" grpId="0" animBg="1"/>
      <p:bldP spid="38" grpId="0" animBg="1"/>
      <p:bldP spid="39" grpId="0" animBg="1"/>
      <p:bldP spid="40" grpId="0" animBg="1"/>
      <p:bldP spid="41" grpId="0" animBg="1"/>
      <p:bldP spid="42" grpId="0" animBg="1"/>
      <p:bldP spid="43" grpId="0" animBg="1"/>
      <p:bldP spid="44"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a:bodyPr>
          <a:lstStyle/>
          <a:p>
            <a:pPr algn="just">
              <a:buClrTx/>
              <a:buSzPct val="100000"/>
              <a:buFont typeface="Wingdings" pitchFamily="2" charset="2"/>
              <a:buChar char="Ø"/>
            </a:pPr>
            <a:r>
              <a:rPr lang="es-ES" sz="1500" dirty="0"/>
              <a:t>¿Quiénes pueden aplicar el </a:t>
            </a:r>
            <a:r>
              <a:rPr lang="es-ES" sz="1500" dirty="0" err="1"/>
              <a:t>PGC</a:t>
            </a:r>
            <a:r>
              <a:rPr lang="es-ES" sz="1500" dirty="0"/>
              <a:t> de PYMES? (Art. 2)</a:t>
            </a:r>
          </a:p>
          <a:p>
            <a:pPr lvl="1" algn="just">
              <a:buClrTx/>
              <a:buSzPct val="100000"/>
              <a:buFont typeface="Courier New" pitchFamily="49" charset="0"/>
              <a:buChar char="o"/>
            </a:pPr>
            <a:r>
              <a:rPr lang="es-ES" sz="1500" dirty="0"/>
              <a:t>Quienes cumplan dos de los tres límites de tamaño durante dos ejercicios consecutivos:</a:t>
            </a:r>
          </a:p>
          <a:p>
            <a:pPr lvl="2" algn="just">
              <a:buClrTx/>
              <a:buSzPct val="100000"/>
              <a:buFont typeface="Wingdings" pitchFamily="2" charset="2"/>
              <a:buChar char="ü"/>
            </a:pPr>
            <a:r>
              <a:rPr lang="es-ES" sz="1500" dirty="0"/>
              <a:t>En el primer ejercicio se computará al cierre del mismo (</a:t>
            </a:r>
            <a:r>
              <a:rPr lang="es-ES" sz="1500" b="1" dirty="0">
                <a:solidFill>
                  <a:srgbClr val="FF0000"/>
                </a:solidFill>
              </a:rPr>
              <a:t>¿?</a:t>
            </a:r>
            <a:r>
              <a:rPr lang="es-ES" sz="1500" dirty="0"/>
              <a:t>).</a:t>
            </a:r>
          </a:p>
          <a:p>
            <a:pPr lvl="2" algn="just">
              <a:buClrTx/>
              <a:buSzPct val="100000"/>
              <a:buFont typeface="Wingdings" pitchFamily="2" charset="2"/>
              <a:buChar char="ü"/>
            </a:pPr>
            <a:r>
              <a:rPr lang="es-ES" sz="1500" dirty="0"/>
              <a:t>Si la empresa forma parte de un grupo, se considerará los datos del conjunto de las entidades que conformen el grupo.</a:t>
            </a:r>
          </a:p>
          <a:p>
            <a:pPr lvl="1" algn="just">
              <a:buClrTx/>
              <a:buSzPct val="100000"/>
              <a:buFont typeface="Courier New" pitchFamily="49" charset="0"/>
              <a:buChar char="o"/>
            </a:pPr>
            <a:r>
              <a:rPr lang="es-ES" sz="1500" dirty="0"/>
              <a:t>No podrán aplicarlo, aun cumpliendo los criterios anteriores, cuando:</a:t>
            </a:r>
          </a:p>
          <a:p>
            <a:pPr lvl="2" algn="just">
              <a:buClrTx/>
              <a:buSzPct val="100000"/>
              <a:buFont typeface="Wingdings" pitchFamily="2" charset="2"/>
              <a:buChar char="ü"/>
            </a:pPr>
            <a:r>
              <a:rPr lang="es-ES" sz="1500" dirty="0"/>
              <a:t>Hayan emitido valores admitidos a negociación en mercados regulados.</a:t>
            </a:r>
          </a:p>
          <a:p>
            <a:pPr lvl="2" algn="just">
              <a:buClrTx/>
              <a:buSzPct val="100000"/>
              <a:buFont typeface="Wingdings" pitchFamily="2" charset="2"/>
              <a:buChar char="ü"/>
            </a:pPr>
            <a:r>
              <a:rPr lang="es-ES" sz="1500" dirty="0"/>
              <a:t>Formen parte de un grupo de sociedades que </a:t>
            </a:r>
            <a:r>
              <a:rPr lang="es-ES" sz="1500" b="1" u="sng" dirty="0"/>
              <a:t>formule</a:t>
            </a:r>
            <a:r>
              <a:rPr lang="es-ES" sz="1500" dirty="0"/>
              <a:t> o debiera haber formulado cuentas anuales consolidadas (</a:t>
            </a:r>
            <a:r>
              <a:rPr lang="es-ES" sz="1500" b="1" dirty="0">
                <a:solidFill>
                  <a:srgbClr val="FF0000"/>
                </a:solidFill>
              </a:rPr>
              <a:t>¿?</a:t>
            </a:r>
            <a:r>
              <a:rPr lang="es-ES" sz="1500" dirty="0"/>
              <a:t>).</a:t>
            </a:r>
          </a:p>
          <a:p>
            <a:pPr lvl="2" algn="just">
              <a:buClrTx/>
              <a:buSzPct val="100000"/>
              <a:buFont typeface="Wingdings" pitchFamily="2" charset="2"/>
              <a:buChar char="ü"/>
            </a:pPr>
            <a:r>
              <a:rPr lang="es-ES" sz="1500" dirty="0"/>
              <a:t>Su moneda funcional sea distinta del euro.</a:t>
            </a:r>
          </a:p>
          <a:p>
            <a:pPr lvl="2" algn="just">
              <a:buClrTx/>
              <a:buSzPct val="100000"/>
              <a:buFont typeface="Wingdings" pitchFamily="2" charset="2"/>
              <a:buChar char="ü"/>
            </a:pPr>
            <a:r>
              <a:rPr lang="es-ES" sz="1500" dirty="0"/>
              <a:t>Se trate de entidades financieras que capten fondos del público asumiendo obligaciones respecto a los mismos y las entidades que asuman la gestión de las anteriores.</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72400" y="6481652"/>
            <a:ext cx="573161" cy="210020"/>
          </a:xfrm>
        </p:spPr>
        <p:txBody>
          <a:bodyPr/>
          <a:lstStyle/>
          <a:p>
            <a:fld id="{F15741A4-4262-4AC3-826F-6877C4F72356}" type="slidenum">
              <a:rPr lang="es-ES" smtClean="0"/>
              <a:pPr/>
              <a:t>14</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PGC </a:t>
            </a:r>
            <a:r>
              <a:rPr lang="es-ES" sz="1300" dirty="0"/>
              <a:t>de PYMES</a:t>
            </a:r>
            <a:r>
              <a:rPr lang="es-ES" sz="1300" dirty="0" smtClean="0"/>
              <a:t/>
            </a:r>
            <a:br>
              <a:rPr lang="es-ES" sz="1300" dirty="0" smtClean="0"/>
            </a:br>
            <a:r>
              <a:rPr lang="es-ES" sz="1300" dirty="0"/>
              <a:t>	2.1 Ámbito de aplicación del PGC de PYMES</a:t>
            </a:r>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15715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Autofit/>
          </a:bodyPr>
          <a:lstStyle/>
          <a:p>
            <a:pPr algn="just">
              <a:buClrTx/>
              <a:buSzPct val="100000"/>
              <a:buFont typeface="Wingdings" pitchFamily="2" charset="2"/>
              <a:buChar char="Ø"/>
            </a:pPr>
            <a:r>
              <a:rPr lang="es-ES" sz="1300" dirty="0"/>
              <a:t>¿Quiénes pueden aplicar  los criterios específicos para microempresas del </a:t>
            </a:r>
            <a:r>
              <a:rPr lang="es-ES" sz="1300" dirty="0" err="1"/>
              <a:t>PGC</a:t>
            </a:r>
            <a:r>
              <a:rPr lang="es-ES" sz="1300" dirty="0"/>
              <a:t> de PYMES? (Art. 4)</a:t>
            </a:r>
          </a:p>
          <a:p>
            <a:pPr lvl="1" algn="just">
              <a:buClrTx/>
              <a:buSzPct val="100000"/>
              <a:buFont typeface="Courier New" pitchFamily="49" charset="0"/>
              <a:buChar char="o"/>
            </a:pPr>
            <a:r>
              <a:rPr lang="es-ES" sz="1300" dirty="0"/>
              <a:t>Quienes cumplan dos de los tres límites de tamaño durante dos ejercicios consecutivos:</a:t>
            </a:r>
          </a:p>
          <a:p>
            <a:pPr lvl="2" algn="just">
              <a:buClrTx/>
              <a:buSzPct val="100000"/>
              <a:buFont typeface="Wingdings" pitchFamily="2" charset="2"/>
              <a:buChar char="ü"/>
            </a:pPr>
            <a:r>
              <a:rPr lang="es-ES" sz="1300" dirty="0"/>
              <a:t>En el primer ejercicio se computará al cierre del mismo (</a:t>
            </a:r>
            <a:r>
              <a:rPr lang="es-ES" sz="1300" b="1" dirty="0">
                <a:solidFill>
                  <a:srgbClr val="FF0000"/>
                </a:solidFill>
              </a:rPr>
              <a:t>¿?</a:t>
            </a:r>
            <a:r>
              <a:rPr lang="es-ES" sz="1300" dirty="0"/>
              <a:t>).</a:t>
            </a:r>
          </a:p>
          <a:p>
            <a:pPr lvl="2" algn="just">
              <a:buClrTx/>
              <a:buSzPct val="100000"/>
              <a:buFont typeface="Wingdings" pitchFamily="2" charset="2"/>
              <a:buChar char="ü"/>
            </a:pPr>
            <a:r>
              <a:rPr lang="es-ES" sz="1300" dirty="0"/>
              <a:t>Si la empresa forma parte de un grupo, se considerará los datos del conjunto de las entidades que conformen el grupo.</a:t>
            </a:r>
          </a:p>
          <a:p>
            <a:pPr lvl="2" algn="just">
              <a:buClrTx/>
              <a:buSzPct val="100000"/>
              <a:buFont typeface="Wingdings" pitchFamily="2" charset="2"/>
              <a:buChar char="ü"/>
            </a:pPr>
            <a:r>
              <a:rPr lang="es-ES" sz="1300" dirty="0"/>
              <a:t>A estos efectos el importe de los activos deberá incrementarse por el importe de los compromisos financieros pendientes por las operaciones de arrendamiento financiero.</a:t>
            </a:r>
          </a:p>
          <a:p>
            <a:pPr lvl="1" algn="just">
              <a:buClrTx/>
              <a:buSzPct val="100000"/>
              <a:buFont typeface="Courier New" pitchFamily="49" charset="0"/>
              <a:buChar char="o"/>
            </a:pPr>
            <a:r>
              <a:rPr lang="es-ES" sz="1300" dirty="0"/>
              <a:t>No podrán aplicarlo </a:t>
            </a:r>
            <a:r>
              <a:rPr lang="es-ES" sz="1300" i="1" dirty="0"/>
              <a:t>(por analogía),</a:t>
            </a:r>
            <a:r>
              <a:rPr lang="es-ES" sz="1300" dirty="0"/>
              <a:t> aun cumpliendo los criterios anteriores, cuando:</a:t>
            </a:r>
          </a:p>
          <a:p>
            <a:pPr lvl="2" algn="just">
              <a:buClrTx/>
              <a:buSzPct val="100000"/>
              <a:buFont typeface="Wingdings" pitchFamily="2" charset="2"/>
              <a:buChar char="ü"/>
            </a:pPr>
            <a:r>
              <a:rPr lang="es-ES" sz="1300" dirty="0"/>
              <a:t>Hayan emitido valores admitidos a negociación en mercados regulados.</a:t>
            </a:r>
          </a:p>
          <a:p>
            <a:pPr lvl="2" algn="just">
              <a:buClrTx/>
              <a:buSzPct val="100000"/>
              <a:buFont typeface="Wingdings" pitchFamily="2" charset="2"/>
              <a:buChar char="ü"/>
            </a:pPr>
            <a:r>
              <a:rPr lang="es-ES" sz="1300" dirty="0"/>
              <a:t>Formen parte de un grupo de sociedades que </a:t>
            </a:r>
            <a:r>
              <a:rPr lang="es-ES" sz="1300" b="1" u="sng" dirty="0"/>
              <a:t>formule</a:t>
            </a:r>
            <a:r>
              <a:rPr lang="es-ES" sz="1300" dirty="0"/>
              <a:t> o debiera haber formulado cuentas anuales consolidadas (</a:t>
            </a:r>
            <a:r>
              <a:rPr lang="es-ES" sz="1300" b="1" dirty="0">
                <a:solidFill>
                  <a:srgbClr val="FF0000"/>
                </a:solidFill>
              </a:rPr>
              <a:t>¿?</a:t>
            </a:r>
            <a:r>
              <a:rPr lang="es-ES" sz="1300" dirty="0"/>
              <a:t>).</a:t>
            </a:r>
          </a:p>
          <a:p>
            <a:pPr lvl="2" algn="just">
              <a:buClrTx/>
              <a:buSzPct val="100000"/>
              <a:buFont typeface="Wingdings" pitchFamily="2" charset="2"/>
              <a:buChar char="ü"/>
            </a:pPr>
            <a:r>
              <a:rPr lang="es-ES" sz="1300" dirty="0"/>
              <a:t>Su moneda funcional sea distinta del euro.</a:t>
            </a:r>
          </a:p>
          <a:p>
            <a:pPr lvl="2" algn="just">
              <a:buClrTx/>
              <a:buSzPct val="100000"/>
              <a:buFont typeface="Wingdings" pitchFamily="2" charset="2"/>
              <a:buChar char="ü"/>
            </a:pPr>
            <a:r>
              <a:rPr lang="es-ES" sz="1300" dirty="0"/>
              <a:t>Se trate de entidades financieras que capten fondos del público asumiendo obligaciones respecto a los mismos y las entidades que asuman la gestión de las anteriores.</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384330"/>
            <a:ext cx="573161" cy="282028"/>
          </a:xfrm>
        </p:spPr>
        <p:txBody>
          <a:bodyPr/>
          <a:lstStyle/>
          <a:p>
            <a:fld id="{F15741A4-4262-4AC3-826F-6877C4F72356}" type="slidenum">
              <a:rPr lang="es-ES" smtClean="0"/>
              <a:pPr/>
              <a:t>15</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a:t>
            </a:r>
            <a:r>
              <a:rPr lang="es-ES" sz="1300" dirty="0"/>
              <a:t>PGC de PYMES</a:t>
            </a:r>
            <a:r>
              <a:rPr lang="es-ES" sz="1300" dirty="0" smtClean="0"/>
              <a:t/>
            </a:r>
            <a:br>
              <a:rPr lang="es-ES" sz="1300" dirty="0" smtClean="0"/>
            </a:br>
            <a:r>
              <a:rPr lang="es-ES" sz="1300" dirty="0"/>
              <a:t>	2.1 Ámbito de aplicación del PGC de PYMES</a:t>
            </a:r>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24739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lnSpcReduction="10000"/>
          </a:bodyPr>
          <a:lstStyle/>
          <a:p>
            <a:pPr marL="82296" indent="0" algn="just">
              <a:buClrTx/>
              <a:buSzPct val="100000"/>
              <a:buNone/>
            </a:pPr>
            <a:r>
              <a:rPr lang="es-ES" sz="1600" dirty="0"/>
              <a:t>Como indica la introducción del </a:t>
            </a:r>
            <a:r>
              <a:rPr lang="es-ES" sz="1600" dirty="0" err="1"/>
              <a:t>PGC</a:t>
            </a:r>
            <a:r>
              <a:rPr lang="es-ES" sz="1600" dirty="0"/>
              <a:t> de Pymes, éste tiene un carácter complementario del </a:t>
            </a:r>
            <a:r>
              <a:rPr lang="es-ES" sz="1600" dirty="0" err="1"/>
              <a:t>PGC</a:t>
            </a:r>
            <a:r>
              <a:rPr lang="es-ES" sz="1600" dirty="0"/>
              <a:t>, el mismo sigue la misma estructura del </a:t>
            </a:r>
            <a:r>
              <a:rPr lang="es-ES" sz="1600" dirty="0" err="1"/>
              <a:t>PGC</a:t>
            </a:r>
            <a:r>
              <a:rPr lang="es-ES" sz="1600" dirty="0"/>
              <a:t>:</a:t>
            </a:r>
          </a:p>
          <a:p>
            <a:pPr marL="365760" lvl="1" indent="-283464" algn="just">
              <a:spcBef>
                <a:spcPts val="600"/>
              </a:spcBef>
              <a:buClrTx/>
              <a:buSzPct val="100000"/>
              <a:buFont typeface="Wingdings" pitchFamily="2" charset="2"/>
              <a:buChar char="Ø"/>
            </a:pPr>
            <a:r>
              <a:rPr lang="es-ES" sz="1600" b="1" dirty="0"/>
              <a:t>Primera Parte</a:t>
            </a:r>
            <a:r>
              <a:rPr lang="es-ES" sz="1600" dirty="0"/>
              <a:t>. Marco conceptual de la Contabilidad.</a:t>
            </a:r>
          </a:p>
          <a:p>
            <a:pPr lvl="2" algn="just">
              <a:buClrTx/>
              <a:buSzPct val="100000"/>
              <a:buFont typeface="Wingdings" pitchFamily="2" charset="2"/>
              <a:buChar char="ü"/>
            </a:pPr>
            <a:r>
              <a:rPr lang="es-ES" sz="1400" dirty="0"/>
              <a:t>Mantiene la misma estructura y contenido que el </a:t>
            </a:r>
            <a:r>
              <a:rPr lang="es-ES" sz="1400" dirty="0" err="1"/>
              <a:t>PGC</a:t>
            </a:r>
            <a:endParaRPr lang="es-ES" sz="1400" dirty="0"/>
          </a:p>
          <a:p>
            <a:pPr marL="365760" lvl="1" indent="-283464" algn="just">
              <a:spcBef>
                <a:spcPts val="600"/>
              </a:spcBef>
              <a:buClrTx/>
              <a:buSzPct val="100000"/>
              <a:buFont typeface="Wingdings" pitchFamily="2" charset="2"/>
              <a:buChar char="Ø"/>
            </a:pPr>
            <a:r>
              <a:rPr lang="es-ES" sz="1600" b="1" dirty="0"/>
              <a:t>Segunda Parte</a:t>
            </a:r>
            <a:r>
              <a:rPr lang="es-ES" sz="1600" dirty="0"/>
              <a:t>. Normas de Registro y Valoración para Pequeñas y Medianas Empresas.</a:t>
            </a:r>
          </a:p>
          <a:p>
            <a:pPr lvl="1" algn="just">
              <a:buClrTx/>
              <a:buSzPct val="100000"/>
              <a:buFont typeface="Courier New" pitchFamily="49" charset="0"/>
              <a:buChar char="o"/>
            </a:pPr>
            <a:r>
              <a:rPr lang="es-ES" sz="1600" dirty="0"/>
              <a:t>Se han eliminado los siguientes aspectos, por considerar que no serán operaciones habituales de las PYMES:</a:t>
            </a:r>
          </a:p>
          <a:p>
            <a:pPr lvl="2" algn="just">
              <a:lnSpc>
                <a:spcPct val="110000"/>
              </a:lnSpc>
              <a:buClrTx/>
              <a:buSzPct val="100000"/>
              <a:buFont typeface="Wingdings" pitchFamily="2" charset="2"/>
              <a:buChar char="ü"/>
            </a:pPr>
            <a:r>
              <a:rPr lang="es-ES" sz="1400" dirty="0"/>
              <a:t>Fondo de comercio.</a:t>
            </a:r>
          </a:p>
          <a:p>
            <a:pPr lvl="2" algn="just">
              <a:lnSpc>
                <a:spcPct val="110000"/>
              </a:lnSpc>
              <a:buClrTx/>
              <a:buSzPct val="100000"/>
              <a:buFont typeface="Wingdings" pitchFamily="2" charset="2"/>
              <a:buChar char="ü"/>
            </a:pPr>
            <a:r>
              <a:rPr lang="es-ES" sz="1400" dirty="0"/>
              <a:t>Activos no corrientes y grupos enajenables de elementos, mantenidos para la venta.</a:t>
            </a:r>
          </a:p>
          <a:p>
            <a:pPr lvl="2" algn="just">
              <a:lnSpc>
                <a:spcPct val="110000"/>
              </a:lnSpc>
              <a:buClrTx/>
              <a:buSzPct val="100000"/>
              <a:buFont typeface="Wingdings" pitchFamily="2" charset="2"/>
              <a:buChar char="ü"/>
            </a:pPr>
            <a:r>
              <a:rPr lang="es-ES" sz="1400" dirty="0"/>
              <a:t>Instrumentos financieros compuestos.</a:t>
            </a:r>
          </a:p>
          <a:p>
            <a:pPr lvl="2" algn="just">
              <a:lnSpc>
                <a:spcPct val="110000"/>
              </a:lnSpc>
              <a:buClrTx/>
              <a:buSzPct val="100000"/>
              <a:buFont typeface="Wingdings" pitchFamily="2" charset="2"/>
              <a:buChar char="ü"/>
            </a:pPr>
            <a:r>
              <a:rPr lang="es-ES" sz="1400" dirty="0"/>
              <a:t>Derivados que tengan como subyacente inversiones en instrumentos de patrimonio no cotizados cuyo valor razonable no pueda ser determinado con fiabilidad.</a:t>
            </a:r>
          </a:p>
          <a:p>
            <a:pPr lvl="2" algn="just">
              <a:lnSpc>
                <a:spcPct val="110000"/>
              </a:lnSpc>
              <a:buClrTx/>
              <a:buSzPct val="100000"/>
              <a:buFont typeface="Wingdings" pitchFamily="2" charset="2"/>
              <a:buChar char="ü"/>
            </a:pPr>
            <a:r>
              <a:rPr lang="es-ES" sz="1400" dirty="0"/>
              <a:t>Contratos de garantía financiera.</a:t>
            </a:r>
          </a:p>
          <a:p>
            <a:pPr lvl="2" algn="just">
              <a:lnSpc>
                <a:spcPct val="110000"/>
              </a:lnSpc>
              <a:buClrTx/>
              <a:buSzPct val="100000"/>
              <a:buFont typeface="Wingdings" pitchFamily="2" charset="2"/>
              <a:buChar char="ü"/>
            </a:pPr>
            <a:r>
              <a:rPr lang="es-ES" sz="1400" dirty="0"/>
              <a:t>Fianzas entregadas y recibidas.</a:t>
            </a:r>
          </a:p>
          <a:p>
            <a:pPr lvl="2" algn="just">
              <a:lnSpc>
                <a:spcPct val="110000"/>
              </a:lnSpc>
              <a:buClrTx/>
              <a:buSzPct val="100000"/>
              <a:buFont typeface="Wingdings" pitchFamily="2" charset="2"/>
              <a:buChar char="ü"/>
            </a:pPr>
            <a:r>
              <a:rPr lang="es-ES" sz="1400" dirty="0"/>
              <a:t>.. / ..</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a:t>
            </a:r>
            <a:r>
              <a:rPr lang="es-ES" sz="1300" dirty="0"/>
              <a:t>PGC de PYMES</a:t>
            </a:r>
            <a:r>
              <a:rPr lang="es-ES" sz="1300" dirty="0" smtClean="0"/>
              <a:t/>
            </a:r>
            <a:br>
              <a:rPr lang="es-ES" sz="1300" dirty="0" smtClean="0"/>
            </a:br>
            <a:r>
              <a:rPr lang="es-ES" sz="1300" dirty="0"/>
              <a:t>	</a:t>
            </a:r>
            <a:r>
              <a:rPr lang="es-ES" sz="1300" dirty="0" smtClean="0"/>
              <a:t>2.2 CONTENIDO</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9" name="4 Marcador de número de diapositiva"/>
          <p:cNvSpPr txBox="1">
            <a:spLocks/>
          </p:cNvSpPr>
          <p:nvPr/>
        </p:nvSpPr>
        <p:spPr>
          <a:xfrm>
            <a:off x="7994622" y="6481652"/>
            <a:ext cx="573161" cy="21002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5741A4-4262-4AC3-826F-6877C4F72356}" type="slidenum">
              <a:rPr lang="es-ES" smtClean="0"/>
              <a:pPr/>
              <a:t>16</a:t>
            </a:fld>
            <a:endParaRPr lang="es-ES" dirty="0"/>
          </a:p>
        </p:txBody>
      </p:sp>
    </p:spTree>
    <p:extLst>
      <p:ext uri="{BB962C8B-B14F-4D97-AF65-F5344CB8AC3E}">
        <p14:creationId xmlns:p14="http://schemas.microsoft.com/office/powerpoint/2010/main" val="339792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fontScale="92500" lnSpcReduction="10000"/>
          </a:bodyPr>
          <a:lstStyle/>
          <a:p>
            <a:pPr marL="365760" lvl="1" indent="-283464" algn="just">
              <a:spcBef>
                <a:spcPts val="600"/>
              </a:spcBef>
              <a:buClrTx/>
              <a:buSzPct val="100000"/>
              <a:buFont typeface="Wingdings" pitchFamily="2" charset="2"/>
              <a:buChar char="Ø"/>
            </a:pPr>
            <a:r>
              <a:rPr lang="es-ES" sz="1600" b="1" dirty="0"/>
              <a:t>Segunda Parte</a:t>
            </a:r>
            <a:r>
              <a:rPr lang="es-ES" sz="1600" dirty="0"/>
              <a:t>. Normas de Registro y Valoración para Pequeñas y Medianas Empresas.</a:t>
            </a:r>
          </a:p>
          <a:p>
            <a:pPr lvl="1" algn="just">
              <a:buClrTx/>
              <a:buSzPct val="100000"/>
              <a:buFont typeface="Courier New" pitchFamily="49" charset="0"/>
              <a:buChar char="o"/>
            </a:pPr>
            <a:r>
              <a:rPr lang="es-ES" sz="1600" dirty="0"/>
              <a:t>Se han eliminado los siguientes aspectos, por considerar que no serán operaciones habituales de las PYMES:</a:t>
            </a:r>
          </a:p>
          <a:p>
            <a:pPr lvl="2" algn="just">
              <a:buClrTx/>
              <a:buSzPct val="100000"/>
              <a:buFont typeface="Wingdings" pitchFamily="2" charset="2"/>
              <a:buChar char="ü"/>
            </a:pPr>
            <a:r>
              <a:rPr lang="es-ES" sz="1400" dirty="0"/>
              <a:t>.. / ..</a:t>
            </a:r>
          </a:p>
          <a:p>
            <a:pPr lvl="2" algn="just">
              <a:buClrTx/>
              <a:buSzPct val="100000"/>
              <a:buFont typeface="Wingdings" pitchFamily="2" charset="2"/>
              <a:buChar char="ü"/>
            </a:pPr>
            <a:r>
              <a:rPr lang="es-ES" sz="1400" dirty="0"/>
              <a:t>Coberturas contables.</a:t>
            </a:r>
          </a:p>
          <a:p>
            <a:pPr lvl="2" algn="just">
              <a:buClrTx/>
              <a:buSzPct val="100000"/>
              <a:buFont typeface="Wingdings" pitchFamily="2" charset="2"/>
              <a:buChar char="ü"/>
            </a:pPr>
            <a:r>
              <a:rPr lang="es-ES" sz="1400" dirty="0"/>
              <a:t>Conversión de las cuentas anuales a la moneda de presentación (carecería de sentido su incorporación dado que sólo se utiliza en caso de moneda funcional distinta a la moneda de presentación, habiéndose establecido como requisito para utilizar este Plan General de Contabilidad de PYMES que la moneda funcional de la empresa sea el euro).</a:t>
            </a:r>
          </a:p>
          <a:p>
            <a:pPr lvl="2" algn="just">
              <a:buClrTx/>
              <a:buSzPct val="100000"/>
              <a:buFont typeface="Wingdings" pitchFamily="2" charset="2"/>
              <a:buChar char="ü"/>
            </a:pPr>
            <a:r>
              <a:rPr lang="es-ES" sz="1400" dirty="0"/>
              <a:t>Pasivos por retribuciones a largo plazo al personal.</a:t>
            </a:r>
          </a:p>
          <a:p>
            <a:pPr lvl="2" algn="just">
              <a:buClrTx/>
              <a:buSzPct val="100000"/>
              <a:buFont typeface="Wingdings" pitchFamily="2" charset="2"/>
              <a:buChar char="ü"/>
            </a:pPr>
            <a:r>
              <a:rPr lang="es-ES" sz="1400" dirty="0"/>
              <a:t>Transacciones con pagos basados en instrumentos de patrimonio.</a:t>
            </a:r>
          </a:p>
          <a:p>
            <a:pPr lvl="2" algn="just">
              <a:buClrTx/>
              <a:buSzPct val="100000"/>
              <a:buFont typeface="Wingdings" pitchFamily="2" charset="2"/>
              <a:buChar char="ü"/>
            </a:pPr>
            <a:r>
              <a:rPr lang="es-ES" sz="1400" dirty="0"/>
              <a:t>Combinaciones de negocios.</a:t>
            </a:r>
          </a:p>
          <a:p>
            <a:pPr lvl="2" algn="just">
              <a:buClrTx/>
              <a:buSzPct val="100000"/>
              <a:buFont typeface="Wingdings" pitchFamily="2" charset="2"/>
              <a:buChar char="ü"/>
            </a:pPr>
            <a:r>
              <a:rPr lang="es-ES" sz="1400" dirty="0"/>
              <a:t>Operaciones de fusión, escisión y aportaciones no dinerarias de un negocio entre empresas del grupo</a:t>
            </a:r>
          </a:p>
          <a:p>
            <a:pPr lvl="1" algn="just">
              <a:buClrTx/>
              <a:buSzPct val="100000"/>
              <a:buFont typeface="Courier New" pitchFamily="49" charset="0"/>
              <a:buChar char="o"/>
            </a:pPr>
            <a:r>
              <a:rPr lang="es-ES" sz="1600" dirty="0"/>
              <a:t>Se han reducido de 6 a 3 la tipología de activos financieros:</a:t>
            </a:r>
          </a:p>
          <a:p>
            <a:pPr lvl="2" algn="just">
              <a:buClrTx/>
              <a:buSzPct val="100000"/>
              <a:buFont typeface="Wingdings" pitchFamily="2" charset="2"/>
              <a:buChar char="ü"/>
            </a:pPr>
            <a:r>
              <a:rPr lang="es-ES" sz="1400" dirty="0"/>
              <a:t>Activos financieros a coste amortizado.</a:t>
            </a:r>
          </a:p>
          <a:p>
            <a:pPr lvl="2" algn="just">
              <a:buClrTx/>
              <a:buSzPct val="100000"/>
              <a:buFont typeface="Wingdings" pitchFamily="2" charset="2"/>
              <a:buChar char="ü"/>
            </a:pPr>
            <a:r>
              <a:rPr lang="es-ES" sz="1400" dirty="0"/>
              <a:t>Activos financieros mantenidos para negociar.</a:t>
            </a:r>
          </a:p>
          <a:p>
            <a:pPr lvl="2" algn="just">
              <a:buClrTx/>
              <a:buSzPct val="100000"/>
              <a:buFont typeface="Wingdings" pitchFamily="2" charset="2"/>
              <a:buChar char="ü"/>
            </a:pPr>
            <a:r>
              <a:rPr lang="es-ES" sz="1400" dirty="0"/>
              <a:t>Activos financieros a coste (básicamente inversión en participadas).</a:t>
            </a:r>
          </a:p>
          <a:p>
            <a:pPr lvl="2" algn="just">
              <a:buClrTx/>
              <a:buSzPct val="100000"/>
              <a:buFont typeface="Wingdings" pitchFamily="2" charset="2"/>
              <a:buChar char="ü"/>
            </a:pPr>
            <a:endParaRPr lang="es-ES" sz="1400" dirty="0"/>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4128" y="6478861"/>
            <a:ext cx="573161" cy="282028"/>
          </a:xfrm>
        </p:spPr>
        <p:txBody>
          <a:bodyPr/>
          <a:lstStyle/>
          <a:p>
            <a:fld id="{F15741A4-4262-4AC3-826F-6877C4F72356}" type="slidenum">
              <a:rPr lang="es-ES" smtClean="0"/>
              <a:pPr/>
              <a:t>17</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a:t>
            </a:r>
            <a:r>
              <a:rPr lang="es-ES" sz="1300" dirty="0"/>
              <a:t>PGC de PYMES</a:t>
            </a:r>
            <a:r>
              <a:rPr lang="es-ES" sz="1300" dirty="0" smtClean="0"/>
              <a:t/>
            </a:r>
            <a:br>
              <a:rPr lang="es-ES" sz="1300" dirty="0" smtClean="0"/>
            </a:br>
            <a:r>
              <a:rPr lang="es-ES" sz="1300" dirty="0"/>
              <a:t>	</a:t>
            </a:r>
            <a:r>
              <a:rPr lang="es-ES" sz="1300" dirty="0" smtClean="0"/>
              <a:t>2.2 CONTENIDO</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217093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lnSpcReduction="10000"/>
          </a:bodyPr>
          <a:lstStyle/>
          <a:p>
            <a:pPr marL="365760" lvl="1" indent="-283464" algn="just">
              <a:spcBef>
                <a:spcPts val="600"/>
              </a:spcBef>
              <a:buClrTx/>
              <a:buSzPct val="100000"/>
              <a:buFont typeface="Wingdings" pitchFamily="2" charset="2"/>
              <a:buChar char="Ø"/>
            </a:pPr>
            <a:r>
              <a:rPr lang="es-ES" sz="1600" b="1" dirty="0"/>
              <a:t>Segunda Parte</a:t>
            </a:r>
            <a:r>
              <a:rPr lang="es-ES" sz="1600" dirty="0"/>
              <a:t>. Normas de Registro y Valoración para Pequeñas y Medianas Empresas.</a:t>
            </a:r>
          </a:p>
          <a:p>
            <a:pPr lvl="1" algn="just">
              <a:buClrTx/>
              <a:buSzPct val="100000"/>
              <a:buFont typeface="Courier New" pitchFamily="49" charset="0"/>
              <a:buChar char="o"/>
            </a:pPr>
            <a:r>
              <a:rPr lang="es-ES" sz="1600" dirty="0"/>
              <a:t>Impacto de los criterios específicos para microempresas:</a:t>
            </a:r>
          </a:p>
          <a:p>
            <a:pPr lvl="2" algn="just">
              <a:buClrTx/>
              <a:buSzPct val="100000"/>
              <a:buFont typeface="Wingdings" pitchFamily="2" charset="2"/>
              <a:buChar char="ü"/>
            </a:pPr>
            <a:r>
              <a:rPr lang="es-ES" sz="1400" i="1" u="sng" dirty="0"/>
              <a:t>Arrendamientos financieros</a:t>
            </a:r>
            <a:r>
              <a:rPr lang="es-ES" sz="1400" dirty="0"/>
              <a:t>. Excepto cuando afecten a activos no amortizables (terrenos, y solares típicamente)</a:t>
            </a:r>
          </a:p>
          <a:p>
            <a:pPr lvl="3" algn="just">
              <a:buClrTx/>
              <a:buSzPct val="100000"/>
              <a:buFont typeface="Wingdings" pitchFamily="2" charset="2"/>
              <a:buChar char="v"/>
            </a:pPr>
            <a:r>
              <a:rPr lang="es-ES" sz="1400" dirty="0"/>
              <a:t>Las cuotas se recogerán como gatos del ejercicio.</a:t>
            </a:r>
          </a:p>
          <a:p>
            <a:pPr lvl="3" algn="just">
              <a:buClrTx/>
              <a:buSzPct val="100000"/>
              <a:buFont typeface="Wingdings" pitchFamily="2" charset="2"/>
              <a:buChar char="v"/>
            </a:pPr>
            <a:r>
              <a:rPr lang="es-ES" sz="1400" dirty="0"/>
              <a:t>No se reconocen activos ni pasivos.</a:t>
            </a:r>
          </a:p>
          <a:p>
            <a:pPr lvl="3" algn="just">
              <a:buClrTx/>
              <a:buSzPct val="100000"/>
              <a:buFont typeface="Wingdings" pitchFamily="2" charset="2"/>
              <a:buChar char="v"/>
            </a:pPr>
            <a:r>
              <a:rPr lang="es-ES" sz="1400" dirty="0"/>
              <a:t>A la finalización del contrato se registrará el activo por el precio de la opción de compra.</a:t>
            </a:r>
          </a:p>
          <a:p>
            <a:pPr lvl="3" algn="just">
              <a:buClrTx/>
              <a:buSzPct val="100000"/>
              <a:buFont typeface="Wingdings" pitchFamily="2" charset="2"/>
              <a:buChar char="v"/>
            </a:pPr>
            <a:r>
              <a:rPr lang="es-ES" sz="1400" dirty="0"/>
              <a:t>Se informará en las cuentas anuales de los contratos de arrendamiento financiero (</a:t>
            </a:r>
            <a:r>
              <a:rPr lang="es-ES" sz="1800" dirty="0">
                <a:solidFill>
                  <a:srgbClr val="FF0000"/>
                </a:solidFill>
              </a:rPr>
              <a:t>¿?</a:t>
            </a:r>
            <a:r>
              <a:rPr lang="es-ES" sz="1400" dirty="0"/>
              <a:t>).</a:t>
            </a:r>
          </a:p>
          <a:p>
            <a:pPr lvl="2" algn="just">
              <a:buClrTx/>
              <a:buSzPct val="100000"/>
              <a:buFont typeface="Wingdings" pitchFamily="2" charset="2"/>
              <a:buChar char="ü"/>
            </a:pPr>
            <a:r>
              <a:rPr lang="es-ES" sz="1400" i="1" u="sng" dirty="0"/>
              <a:t>Impuesto sobre beneficios</a:t>
            </a:r>
            <a:r>
              <a:rPr lang="es-ES" sz="1400" dirty="0"/>
              <a:t>. </a:t>
            </a:r>
          </a:p>
          <a:p>
            <a:pPr lvl="3" algn="just">
              <a:buClrTx/>
              <a:buSzPct val="100000"/>
              <a:buFont typeface="Wingdings" pitchFamily="2" charset="2"/>
              <a:buChar char="v"/>
            </a:pPr>
            <a:r>
              <a:rPr lang="es-ES" sz="1400" dirty="0"/>
              <a:t>El gatos por impuesto sobre beneficios se reconoce por el importe de las liquidaciones fiscales.</a:t>
            </a:r>
          </a:p>
          <a:p>
            <a:pPr lvl="3" algn="just">
              <a:buClrTx/>
              <a:buSzPct val="100000"/>
              <a:buFont typeface="Wingdings" pitchFamily="2" charset="2"/>
              <a:buChar char="v"/>
            </a:pPr>
            <a:r>
              <a:rPr lang="es-ES" sz="1400" dirty="0"/>
              <a:t>Se informará en la memoria de las diferencias entre las bases imponibles y el resultado, las bases imponibles negativas e incentivos fiscales pendientes de aplicar y cualquier otra circunstancia de carácter sustantivo.</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91248"/>
            <a:ext cx="573161" cy="257253"/>
          </a:xfrm>
        </p:spPr>
        <p:txBody>
          <a:bodyPr/>
          <a:lstStyle/>
          <a:p>
            <a:fld id="{F15741A4-4262-4AC3-826F-6877C4F72356}" type="slidenum">
              <a:rPr lang="es-ES" smtClean="0"/>
              <a:pPr/>
              <a:t>18</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a:t>
            </a:r>
            <a:r>
              <a:rPr lang="es-ES" sz="1300" dirty="0"/>
              <a:t>PGC de PYMES</a:t>
            </a:r>
            <a:r>
              <a:rPr lang="es-ES" sz="1300" dirty="0" smtClean="0"/>
              <a:t/>
            </a:r>
            <a:br>
              <a:rPr lang="es-ES" sz="1300" dirty="0" smtClean="0"/>
            </a:br>
            <a:r>
              <a:rPr lang="es-ES" sz="1300" dirty="0"/>
              <a:t>	</a:t>
            </a:r>
            <a:r>
              <a:rPr lang="es-ES" sz="1300" dirty="0" smtClean="0"/>
              <a:t>2.2 CONTENIDO</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1749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00100" y="922391"/>
            <a:ext cx="7786742" cy="5382360"/>
          </a:xfrm>
        </p:spPr>
        <p:txBody>
          <a:bodyPr>
            <a:noAutofit/>
          </a:bodyPr>
          <a:lstStyle/>
          <a:p>
            <a:pPr marL="365760" lvl="1" indent="-283464" algn="just">
              <a:spcBef>
                <a:spcPts val="600"/>
              </a:spcBef>
              <a:buClrTx/>
              <a:buSzPct val="100000"/>
              <a:buFont typeface="Wingdings" pitchFamily="2" charset="2"/>
              <a:buChar char="Ø"/>
            </a:pPr>
            <a:r>
              <a:rPr lang="es-ES" sz="1150" b="1" dirty="0"/>
              <a:t>Tercera Parte</a:t>
            </a:r>
            <a:r>
              <a:rPr lang="es-ES" sz="1150" dirty="0"/>
              <a:t>. Cuentas Anuales.</a:t>
            </a:r>
          </a:p>
          <a:p>
            <a:pPr lvl="1" algn="just">
              <a:buClrTx/>
              <a:buSzPct val="100000"/>
              <a:buFont typeface="Courier New" pitchFamily="49" charset="0"/>
              <a:buChar char="o"/>
            </a:pPr>
            <a:r>
              <a:rPr lang="es-ES" sz="1150" dirty="0"/>
              <a:t>Los documentos que integran las cuentas anuales son:</a:t>
            </a:r>
          </a:p>
          <a:p>
            <a:pPr lvl="2" algn="just">
              <a:spcBef>
                <a:spcPts val="0"/>
              </a:spcBef>
              <a:buClrTx/>
              <a:buSzPct val="100000"/>
              <a:buFont typeface="Wingdings" pitchFamily="2" charset="2"/>
              <a:buChar char="ü"/>
            </a:pPr>
            <a:r>
              <a:rPr lang="es-ES" sz="1150" dirty="0"/>
              <a:t>El Balance.</a:t>
            </a:r>
          </a:p>
          <a:p>
            <a:pPr lvl="2" algn="just">
              <a:spcBef>
                <a:spcPts val="0"/>
              </a:spcBef>
              <a:buClrTx/>
              <a:buSzPct val="100000"/>
              <a:buFont typeface="Wingdings" pitchFamily="2" charset="2"/>
              <a:buChar char="ü"/>
            </a:pPr>
            <a:r>
              <a:rPr lang="es-ES" sz="1150" dirty="0"/>
              <a:t>La Cuenta de Pérdidas y Ganancias.</a:t>
            </a:r>
          </a:p>
          <a:p>
            <a:pPr lvl="2" algn="just">
              <a:spcBef>
                <a:spcPts val="0"/>
              </a:spcBef>
              <a:buClrTx/>
              <a:buSzPct val="100000"/>
              <a:buFont typeface="Wingdings" pitchFamily="2" charset="2"/>
              <a:buChar char="ü"/>
            </a:pPr>
            <a:r>
              <a:rPr lang="es-ES" sz="1150" strike="sngStrike" dirty="0">
                <a:solidFill>
                  <a:srgbClr val="FF0000"/>
                </a:solidFill>
              </a:rPr>
              <a:t>El Estado de Cambios en el Patrimonio Neto</a:t>
            </a:r>
            <a:r>
              <a:rPr lang="es-ES" sz="1150" dirty="0" smtClean="0"/>
              <a:t>. </a:t>
            </a:r>
            <a:r>
              <a:rPr lang="es-ES" sz="1150" dirty="0"/>
              <a:t>Suprimido por el Real Decreto </a:t>
            </a:r>
            <a:r>
              <a:rPr lang="es-ES" sz="1150" dirty="0" smtClean="0"/>
              <a:t>602/2016, de 2 de diciembre, para los ejercicios iniciados después del 1 de enero de 2016. pasando a ser opción como el estado de flujos de efectivo</a:t>
            </a:r>
            <a:endParaRPr lang="es-ES" sz="1150" dirty="0"/>
          </a:p>
          <a:p>
            <a:pPr lvl="2" algn="just">
              <a:spcBef>
                <a:spcPts val="0"/>
              </a:spcBef>
              <a:buClrTx/>
              <a:buSzPct val="100000"/>
              <a:buFont typeface="Wingdings" pitchFamily="2" charset="2"/>
              <a:buChar char="ü"/>
            </a:pPr>
            <a:r>
              <a:rPr lang="es-ES" sz="1150" dirty="0"/>
              <a:t>La Memoria.</a:t>
            </a:r>
          </a:p>
          <a:p>
            <a:pPr lvl="2" algn="just">
              <a:spcBef>
                <a:spcPts val="0"/>
              </a:spcBef>
              <a:buClrTx/>
              <a:buSzPct val="100000"/>
              <a:buFont typeface="Wingdings" pitchFamily="2" charset="2"/>
              <a:buChar char="ü"/>
            </a:pPr>
            <a:r>
              <a:rPr lang="es-ES" sz="1150" dirty="0"/>
              <a:t>Posibilidad de incorporar el Estado de Flujos de Efectivo (</a:t>
            </a:r>
            <a:r>
              <a:rPr lang="es-ES" sz="1150" i="1" dirty="0"/>
              <a:t>aplicación del </a:t>
            </a:r>
            <a:r>
              <a:rPr lang="es-ES" sz="1150" i="1" dirty="0" err="1"/>
              <a:t>PGC</a:t>
            </a:r>
            <a:r>
              <a:rPr lang="es-ES" sz="1150" dirty="0"/>
              <a:t>).</a:t>
            </a:r>
          </a:p>
          <a:p>
            <a:pPr lvl="1" algn="just">
              <a:buClrTx/>
              <a:buSzPct val="100000"/>
              <a:buFont typeface="Courier New" pitchFamily="49" charset="0"/>
              <a:buChar char="o"/>
            </a:pPr>
            <a:r>
              <a:rPr lang="es-ES" sz="1150" dirty="0"/>
              <a:t>Los modelos son muy similares a los de cuentas abreviadas del PGC eliminando los aspectos que se han omitido en la Parte Segunda</a:t>
            </a:r>
            <a:r>
              <a:rPr lang="es-ES" sz="1150" dirty="0" smtClean="0"/>
              <a:t>.</a:t>
            </a:r>
            <a:endParaRPr lang="es-ES" sz="1150" dirty="0"/>
          </a:p>
          <a:p>
            <a:pPr marL="365760" lvl="1" indent="-283464" algn="just">
              <a:spcBef>
                <a:spcPts val="600"/>
              </a:spcBef>
              <a:buClrTx/>
              <a:buSzPct val="100000"/>
              <a:buFont typeface="Wingdings" pitchFamily="2" charset="2"/>
              <a:buChar char="Ø"/>
            </a:pPr>
            <a:r>
              <a:rPr lang="es-ES" sz="1150" b="1" dirty="0"/>
              <a:t>Cuarta Parte</a:t>
            </a:r>
            <a:r>
              <a:rPr lang="es-ES" sz="1150" dirty="0"/>
              <a:t>. Cuadro de Cuentas</a:t>
            </a:r>
          </a:p>
          <a:p>
            <a:pPr lvl="1" algn="just">
              <a:buClrTx/>
              <a:buSzPct val="100000"/>
              <a:buFont typeface="Courier New" pitchFamily="49" charset="0"/>
              <a:buChar char="o"/>
            </a:pPr>
            <a:r>
              <a:rPr lang="es-ES" sz="1150" dirty="0"/>
              <a:t>En relación con el </a:t>
            </a:r>
            <a:r>
              <a:rPr lang="es-ES" sz="1150" dirty="0" err="1"/>
              <a:t>PGC</a:t>
            </a:r>
            <a:r>
              <a:rPr lang="es-ES" sz="1150" dirty="0"/>
              <a:t>, la novedad más significativa es la supresión de los grupos 8 y 9 que dan cabida a los gastos e ingresos imputados al patrimonio neto, que han sido eliminados teniendo en cuenta la poca habitualidad de las situaciones contempladas en los mismos en el ámbito de las PYME.</a:t>
            </a:r>
          </a:p>
          <a:p>
            <a:pPr lvl="1" algn="just">
              <a:buClrTx/>
              <a:buSzPct val="100000"/>
              <a:buFont typeface="Courier New" pitchFamily="49" charset="0"/>
              <a:buChar char="o"/>
            </a:pPr>
            <a:r>
              <a:rPr lang="es-ES" sz="1150" dirty="0"/>
              <a:t>No obstante, se establecen en el </a:t>
            </a:r>
            <a:r>
              <a:rPr lang="es-ES" sz="1150" dirty="0" err="1"/>
              <a:t>PGC</a:t>
            </a:r>
            <a:r>
              <a:rPr lang="es-ES" sz="1150" dirty="0"/>
              <a:t> PYME los movimientos para las subvenciones, donaciones y legados recibidos de terceros, que será la operación específica que para las pequeñas y medianas empresas tendrá un movimiento que se reflejará directamente en las cuentas de patrimonio. Así el PGC PYME contempla la repercusión contable tanto a su obtención como a su traspaso a la cuenta de pérdidas y ganancias y el efecto impositivo asociado a ellas</a:t>
            </a:r>
            <a:r>
              <a:rPr lang="es-ES" sz="1150" dirty="0" smtClean="0"/>
              <a:t>.</a:t>
            </a:r>
            <a:endParaRPr lang="es-ES" sz="1150" dirty="0"/>
          </a:p>
          <a:p>
            <a:pPr marL="365760" lvl="1" indent="-283464" algn="just">
              <a:spcBef>
                <a:spcPts val="600"/>
              </a:spcBef>
              <a:buClrTx/>
              <a:buSzPct val="100000"/>
              <a:buFont typeface="Wingdings" pitchFamily="2" charset="2"/>
              <a:buChar char="Ø"/>
            </a:pPr>
            <a:r>
              <a:rPr lang="es-ES" sz="1150" b="1" dirty="0"/>
              <a:t>Quinta Parte</a:t>
            </a:r>
            <a:r>
              <a:rPr lang="es-ES" sz="1150" dirty="0"/>
              <a:t>. Definiciones y Relaciones contables.</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75812"/>
            <a:ext cx="573161" cy="288126"/>
          </a:xfrm>
        </p:spPr>
        <p:txBody>
          <a:bodyPr/>
          <a:lstStyle/>
          <a:p>
            <a:fld id="{F15741A4-4262-4AC3-826F-6877C4F72356}" type="slidenum">
              <a:rPr lang="es-ES" smtClean="0"/>
              <a:pPr/>
              <a:t>19</a:t>
            </a:fld>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2. </a:t>
            </a:r>
            <a:r>
              <a:rPr lang="es-ES" sz="1300" dirty="0" smtClean="0"/>
              <a:t>el </a:t>
            </a:r>
            <a:r>
              <a:rPr lang="es-ES" sz="1300" dirty="0"/>
              <a:t>PGC de PYMES</a:t>
            </a:r>
            <a:r>
              <a:rPr lang="es-ES" sz="1300" dirty="0" smtClean="0"/>
              <a:t/>
            </a:r>
            <a:br>
              <a:rPr lang="es-ES" sz="1300" dirty="0" smtClean="0"/>
            </a:br>
            <a:r>
              <a:rPr lang="es-ES" sz="1300" dirty="0"/>
              <a:t>	</a:t>
            </a:r>
            <a:r>
              <a:rPr lang="es-ES" sz="1300" dirty="0" smtClean="0"/>
              <a:t>2.2 CONTENIDO</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22782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74638"/>
            <a:ext cx="7862150" cy="654032"/>
          </a:xfrm>
          <a:ln w="34925" cmpd="sng">
            <a:solidFill>
              <a:schemeClr val="bg2">
                <a:lumMod val="75000"/>
              </a:schemeClr>
            </a:solidFill>
          </a:ln>
          <a:scene3d>
            <a:camera prst="orthographicFront"/>
            <a:lightRig rig="threePt" dir="t"/>
          </a:scene3d>
          <a:sp3d>
            <a:bevelT w="165100" prst="coolSlant"/>
          </a:sp3d>
        </p:spPr>
        <p:txBody>
          <a:bodyPr>
            <a:normAutofit/>
          </a:bodyPr>
          <a:lstStyle/>
          <a:p>
            <a:pPr algn="l"/>
            <a:r>
              <a:rPr lang="es-ES" sz="2800"/>
              <a:t>PGC para PYMES</a:t>
            </a:r>
            <a:endParaRPr lang="es-ES" sz="2800" dirty="0"/>
          </a:p>
        </p:txBody>
      </p:sp>
      <p:sp>
        <p:nvSpPr>
          <p:cNvPr id="3" name="2 Marcador de contenido"/>
          <p:cNvSpPr>
            <a:spLocks noGrp="1"/>
          </p:cNvSpPr>
          <p:nvPr>
            <p:ph sz="quarter" idx="13"/>
          </p:nvPr>
        </p:nvSpPr>
        <p:spPr>
          <a:xfrm>
            <a:off x="1071538" y="1142984"/>
            <a:ext cx="7786742" cy="5105416"/>
          </a:xfrm>
        </p:spPr>
        <p:txBody>
          <a:bodyPr>
            <a:normAutofit/>
          </a:bodyPr>
          <a:lstStyle/>
          <a:p>
            <a:pPr marL="896938" indent="-815975">
              <a:buNone/>
            </a:pPr>
            <a:r>
              <a:rPr lang="es-ES" sz="2400" b="1" dirty="0"/>
              <a:t>1</a:t>
            </a:r>
            <a:r>
              <a:rPr lang="es-ES" sz="2400" dirty="0"/>
              <a:t>.	</a:t>
            </a:r>
            <a:r>
              <a:rPr lang="es-ES" sz="2400" b="1" dirty="0"/>
              <a:t>¿Qué es una PYME?.</a:t>
            </a:r>
          </a:p>
          <a:p>
            <a:pPr marL="1616075" indent="-719138">
              <a:buNone/>
            </a:pPr>
            <a:r>
              <a:rPr lang="es-ES" sz="1800" dirty="0"/>
              <a:t>1.1	Concepto e importancia de la PYME en la UE</a:t>
            </a:r>
          </a:p>
          <a:p>
            <a:pPr marL="1616075" indent="-719138">
              <a:buNone/>
            </a:pPr>
            <a:r>
              <a:rPr lang="es-ES" sz="1800" dirty="0"/>
              <a:t>1.2	Las PYMES en el IASB</a:t>
            </a:r>
          </a:p>
          <a:p>
            <a:pPr marL="1616075" indent="-719138">
              <a:buNone/>
            </a:pPr>
            <a:r>
              <a:rPr lang="es-ES" sz="1800" dirty="0"/>
              <a:t>1.3	Las obligaciones contables en España.</a:t>
            </a:r>
          </a:p>
          <a:p>
            <a:pPr marL="896938" indent="-815975">
              <a:buNone/>
            </a:pPr>
            <a:r>
              <a:rPr lang="es-ES" sz="2400" b="1" dirty="0"/>
              <a:t>2</a:t>
            </a:r>
            <a:r>
              <a:rPr lang="es-ES" sz="2400" dirty="0"/>
              <a:t>.	</a:t>
            </a:r>
            <a:r>
              <a:rPr lang="es-ES" sz="2400" b="1" dirty="0"/>
              <a:t>Contenido del PGC de PYMES.</a:t>
            </a:r>
          </a:p>
          <a:p>
            <a:pPr marL="1616075" indent="-719138">
              <a:lnSpc>
                <a:spcPct val="130000"/>
              </a:lnSpc>
              <a:buNone/>
            </a:pPr>
            <a:r>
              <a:rPr lang="es-ES" sz="1800" dirty="0"/>
              <a:t>2.1 Ámbito de aplicación del PGC de </a:t>
            </a:r>
            <a:r>
              <a:rPr lang="es-ES" sz="1800" dirty="0" smtClean="0"/>
              <a:t>PYMES</a:t>
            </a:r>
          </a:p>
          <a:p>
            <a:pPr marL="1616075" indent="-719138">
              <a:lnSpc>
                <a:spcPct val="130000"/>
              </a:lnSpc>
              <a:buNone/>
            </a:pPr>
            <a:r>
              <a:rPr lang="es-ES" sz="1800" dirty="0"/>
              <a:t>2.2 </a:t>
            </a:r>
            <a:r>
              <a:rPr lang="es-ES" sz="1800" dirty="0" smtClean="0"/>
              <a:t>CONTENIDO</a:t>
            </a:r>
            <a:endParaRPr lang="es-ES" sz="2400" b="1" dirty="0"/>
          </a:p>
          <a:p>
            <a:pPr marL="896938" indent="-815975">
              <a:buNone/>
            </a:pPr>
            <a:r>
              <a:rPr lang="es-ES" sz="2400" b="1" dirty="0"/>
              <a:t>3</a:t>
            </a:r>
            <a:r>
              <a:rPr lang="es-ES" sz="2400" dirty="0"/>
              <a:t>.	</a:t>
            </a:r>
            <a:r>
              <a:rPr lang="es-ES" sz="2400" b="1" dirty="0"/>
              <a:t>El cambio entre Planes</a:t>
            </a:r>
            <a:r>
              <a:rPr lang="es-ES" sz="2400" b="1" dirty="0" smtClean="0"/>
              <a:t>.</a:t>
            </a:r>
            <a:endParaRPr lang="es-ES" sz="2400" dirty="0"/>
          </a:p>
          <a:p>
            <a:pPr marL="896938" indent="-815975">
              <a:buNone/>
            </a:pPr>
            <a:r>
              <a:rPr lang="es-ES" sz="2400" b="1" dirty="0"/>
              <a:t>4</a:t>
            </a:r>
            <a:r>
              <a:rPr lang="es-ES" sz="2400" dirty="0"/>
              <a:t>.	</a:t>
            </a:r>
            <a:r>
              <a:rPr lang="es-ES" sz="2400" b="1" dirty="0"/>
              <a:t>Las CCAA del PGC de PYMES.</a:t>
            </a:r>
          </a:p>
          <a:p>
            <a:pPr marL="1431925" indent="-1350963">
              <a:buNone/>
            </a:pPr>
            <a:endParaRPr lang="es-ES" sz="2400" dirty="0"/>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7988194" y="6381750"/>
            <a:ext cx="573161" cy="365125"/>
          </a:xfrm>
        </p:spPr>
        <p:txBody>
          <a:bodyPr vert="horz" lIns="91440" tIns="45720" rIns="91440" bIns="45720" rtlCol="0" anchor="ctr"/>
          <a:lstStyle/>
          <a:p>
            <a:fld id="{F15741A4-4262-4AC3-826F-6877C4F72356}" type="slidenum">
              <a:rPr lang="es-ES" sz="1200"/>
              <a:pPr/>
              <a:t>2</a:t>
            </a:fld>
            <a:endParaRPr lang="es-ES" sz="1200" dirty="0"/>
          </a:p>
        </p:txBody>
      </p:sp>
      <p:pic>
        <p:nvPicPr>
          <p:cNvPr id="9" name="Imagen 8">
            <a:extLst>
              <a:ext uri="{FF2B5EF4-FFF2-40B4-BE49-F238E27FC236}">
                <a16:creationId xmlns:a16="http://schemas.microsoft.com/office/drawing/2014/main" xmlns="" id="{10037006-DFF0-4C62-817E-AF4F85F0D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313367"/>
            <a:ext cx="792088" cy="57657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3"/>
            <p:extLst>
              <p:ext uri="{D42A27DB-BD31-4B8C-83A1-F6EECF244321}">
                <p14:modId xmlns:p14="http://schemas.microsoft.com/office/powerpoint/2010/main" val="1963155207"/>
              </p:ext>
            </p:extLst>
          </p:nvPr>
        </p:nvGraphicFramePr>
        <p:xfrm>
          <a:off x="1124959" y="1079263"/>
          <a:ext cx="7451746" cy="5123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253912" y="6437312"/>
            <a:ext cx="573161" cy="365125"/>
          </a:xfrm>
        </p:spPr>
        <p:txBody>
          <a:bodyPr/>
          <a:lstStyle/>
          <a:p>
            <a:fld id="{F15741A4-4262-4AC3-826F-6877C4F72356}" type="slidenum">
              <a:rPr lang="es-ES" smtClean="0"/>
              <a:pPr/>
              <a:t>20</a:t>
            </a:fld>
            <a:endParaRPr lang="es-ES" dirty="0"/>
          </a:p>
        </p:txBody>
      </p:sp>
      <p:sp>
        <p:nvSpPr>
          <p:cNvPr id="9" name="8 Llamada rectangular redondeada"/>
          <p:cNvSpPr/>
          <p:nvPr/>
        </p:nvSpPr>
        <p:spPr>
          <a:xfrm>
            <a:off x="877483" y="5471751"/>
            <a:ext cx="1944216" cy="792088"/>
          </a:xfrm>
          <a:prstGeom prst="wedgeRoundRectCallout">
            <a:avLst>
              <a:gd name="adj1" fmla="val 98643"/>
              <a:gd name="adj2" fmla="val -36106"/>
              <a:gd name="adj3" fmla="val 16667"/>
            </a:avLst>
          </a:prstGeom>
          <a:noFill/>
          <a:ln cap="rnd" cmpd="sng">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&lt; 10 Trabajadores</a:t>
            </a:r>
          </a:p>
          <a:p>
            <a:pPr algn="ctr"/>
            <a:r>
              <a:rPr lang="es-ES" sz="1600" dirty="0">
                <a:solidFill>
                  <a:schemeClr val="tx1"/>
                </a:solidFill>
              </a:rPr>
              <a:t>&lt; 2 M€ ingresos</a:t>
            </a:r>
          </a:p>
          <a:p>
            <a:pPr algn="ctr"/>
            <a:r>
              <a:rPr lang="es-ES" sz="1600" dirty="0">
                <a:solidFill>
                  <a:schemeClr val="tx1"/>
                </a:solidFill>
              </a:rPr>
              <a:t>&lt; 1 M€ balance</a:t>
            </a:r>
          </a:p>
        </p:txBody>
      </p:sp>
      <p:sp>
        <p:nvSpPr>
          <p:cNvPr id="10" name="9 Llamada rectangular redondeada"/>
          <p:cNvSpPr/>
          <p:nvPr/>
        </p:nvSpPr>
        <p:spPr>
          <a:xfrm>
            <a:off x="733467" y="4535647"/>
            <a:ext cx="1944216" cy="792088"/>
          </a:xfrm>
          <a:prstGeom prst="wedgeRoundRectCallout">
            <a:avLst>
              <a:gd name="adj1" fmla="val 36326"/>
              <a:gd name="adj2" fmla="val -84207"/>
              <a:gd name="adj3" fmla="val 16667"/>
            </a:avLst>
          </a:prstGeom>
          <a:noFill/>
          <a:ln cap="rnd" cmpd="sng">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&lt; 50 Trabajadores</a:t>
            </a:r>
          </a:p>
          <a:p>
            <a:pPr algn="ctr"/>
            <a:r>
              <a:rPr lang="es-ES" sz="1600" dirty="0">
                <a:solidFill>
                  <a:schemeClr val="tx1"/>
                </a:solidFill>
              </a:rPr>
              <a:t>&lt; </a:t>
            </a:r>
            <a:r>
              <a:rPr lang="es-ES" sz="1600" dirty="0" smtClean="0">
                <a:solidFill>
                  <a:schemeClr val="tx1"/>
                </a:solidFill>
              </a:rPr>
              <a:t>8 </a:t>
            </a:r>
            <a:r>
              <a:rPr lang="es-ES" sz="1600" dirty="0">
                <a:solidFill>
                  <a:schemeClr val="tx1"/>
                </a:solidFill>
              </a:rPr>
              <a:t>M€ ingresos</a:t>
            </a:r>
          </a:p>
          <a:p>
            <a:pPr algn="ctr"/>
            <a:r>
              <a:rPr lang="es-ES" sz="1600" dirty="0">
                <a:solidFill>
                  <a:schemeClr val="tx1"/>
                </a:solidFill>
              </a:rPr>
              <a:t>&lt; </a:t>
            </a:r>
            <a:r>
              <a:rPr lang="es-ES" sz="1600" dirty="0" smtClean="0">
                <a:solidFill>
                  <a:schemeClr val="tx1"/>
                </a:solidFill>
              </a:rPr>
              <a:t>4 </a:t>
            </a:r>
            <a:r>
              <a:rPr lang="es-ES" sz="1600" dirty="0">
                <a:solidFill>
                  <a:schemeClr val="tx1"/>
                </a:solidFill>
              </a:rPr>
              <a:t>M€ balance</a:t>
            </a:r>
          </a:p>
        </p:txBody>
      </p:sp>
      <p:sp>
        <p:nvSpPr>
          <p:cNvPr id="11" name="10 Llamada rectangular redondeada"/>
          <p:cNvSpPr/>
          <p:nvPr/>
        </p:nvSpPr>
        <p:spPr>
          <a:xfrm>
            <a:off x="7229845" y="4776179"/>
            <a:ext cx="1368152" cy="756084"/>
          </a:xfrm>
          <a:prstGeom prst="wedgeRoundRectCallout">
            <a:avLst>
              <a:gd name="adj1" fmla="val -41836"/>
              <a:gd name="adj2" fmla="val -120213"/>
              <a:gd name="adj3" fmla="val 16667"/>
            </a:avLst>
          </a:prstGeom>
          <a:noFill/>
          <a:ln cap="rnd" cmpd="sng">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Empresarios individuales</a:t>
            </a:r>
          </a:p>
        </p:txBody>
      </p:sp>
      <p:sp>
        <p:nvSpPr>
          <p:cNvPr id="12" name="11 Llamada rectangular redondeada"/>
          <p:cNvSpPr/>
          <p:nvPr/>
        </p:nvSpPr>
        <p:spPr>
          <a:xfrm>
            <a:off x="1029883" y="1223279"/>
            <a:ext cx="1944216" cy="792088"/>
          </a:xfrm>
          <a:prstGeom prst="wedgeRoundRectCallout">
            <a:avLst>
              <a:gd name="adj1" fmla="val 102170"/>
              <a:gd name="adj2" fmla="val -11093"/>
              <a:gd name="adj3" fmla="val 16667"/>
            </a:avLst>
          </a:prstGeom>
          <a:noFill/>
          <a:ln cap="rnd" cmpd="sng">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Cualquier Empresa o empresario</a:t>
            </a:r>
          </a:p>
        </p:txBody>
      </p:sp>
      <p:sp>
        <p:nvSpPr>
          <p:cNvPr id="13" name="12 CuadroTexto"/>
          <p:cNvSpPr txBox="1"/>
          <p:nvPr/>
        </p:nvSpPr>
        <p:spPr>
          <a:xfrm>
            <a:off x="4117843" y="1367295"/>
            <a:ext cx="1512168" cy="584775"/>
          </a:xfrm>
          <a:prstGeom prst="rect">
            <a:avLst/>
          </a:prstGeom>
          <a:noFill/>
        </p:spPr>
        <p:txBody>
          <a:bodyPr wrap="square" rtlCol="0">
            <a:spAutoFit/>
          </a:bodyPr>
          <a:lstStyle/>
          <a:p>
            <a:pPr algn="ctr"/>
            <a:r>
              <a:rPr lang="es-ES" sz="1600" dirty="0" err="1">
                <a:solidFill>
                  <a:schemeClr val="bg1"/>
                </a:solidFill>
              </a:rPr>
              <a:t>PGC</a:t>
            </a:r>
            <a:r>
              <a:rPr lang="es-ES" sz="1600" dirty="0">
                <a:solidFill>
                  <a:schemeClr val="bg1"/>
                </a:solidFill>
              </a:rPr>
              <a:t> normal </a:t>
            </a:r>
          </a:p>
          <a:p>
            <a:pPr algn="ctr"/>
            <a:r>
              <a:rPr lang="es-ES" sz="1600" dirty="0">
                <a:solidFill>
                  <a:schemeClr val="bg1"/>
                </a:solidFill>
              </a:rPr>
              <a:t>RD 1514/2007</a:t>
            </a:r>
          </a:p>
        </p:txBody>
      </p:sp>
      <p:sp>
        <p:nvSpPr>
          <p:cNvPr id="14" name="13 CuadroTexto"/>
          <p:cNvSpPr txBox="1"/>
          <p:nvPr/>
        </p:nvSpPr>
        <p:spPr>
          <a:xfrm>
            <a:off x="2218015" y="3311511"/>
            <a:ext cx="1512168" cy="584775"/>
          </a:xfrm>
          <a:prstGeom prst="rect">
            <a:avLst/>
          </a:prstGeom>
          <a:noFill/>
        </p:spPr>
        <p:txBody>
          <a:bodyPr wrap="square" rtlCol="0">
            <a:spAutoFit/>
          </a:bodyPr>
          <a:lstStyle/>
          <a:p>
            <a:pPr lvl="0" algn="ctr"/>
            <a:r>
              <a:rPr lang="es-ES" sz="1600" dirty="0" err="1"/>
              <a:t>PGC</a:t>
            </a:r>
            <a:r>
              <a:rPr lang="es-ES" sz="1600" dirty="0"/>
              <a:t> Pymes </a:t>
            </a:r>
          </a:p>
          <a:p>
            <a:pPr lvl="0" algn="ctr"/>
            <a:r>
              <a:rPr lang="es-ES" sz="1600" dirty="0"/>
              <a:t>RD 1515/2007</a:t>
            </a:r>
          </a:p>
        </p:txBody>
      </p:sp>
      <p:sp>
        <p:nvSpPr>
          <p:cNvPr id="15" name="14 CuadroTexto"/>
          <p:cNvSpPr txBox="1"/>
          <p:nvPr/>
        </p:nvSpPr>
        <p:spPr>
          <a:xfrm>
            <a:off x="4106755" y="5131261"/>
            <a:ext cx="1512168" cy="830997"/>
          </a:xfrm>
          <a:prstGeom prst="rect">
            <a:avLst/>
          </a:prstGeom>
          <a:noFill/>
        </p:spPr>
        <p:txBody>
          <a:bodyPr wrap="square" rtlCol="0">
            <a:spAutoFit/>
          </a:bodyPr>
          <a:lstStyle/>
          <a:p>
            <a:pPr lvl="0" algn="ctr"/>
            <a:r>
              <a:rPr lang="pt-BR" sz="1600" dirty="0" err="1"/>
              <a:t>PGC</a:t>
            </a:r>
            <a:r>
              <a:rPr lang="pt-BR" sz="1600" dirty="0"/>
              <a:t> </a:t>
            </a:r>
            <a:r>
              <a:rPr lang="pt-BR" sz="1600" dirty="0" err="1"/>
              <a:t>Pymes</a:t>
            </a:r>
            <a:r>
              <a:rPr lang="pt-BR" sz="1600" dirty="0"/>
              <a:t> </a:t>
            </a:r>
          </a:p>
          <a:p>
            <a:pPr lvl="0" algn="ctr"/>
            <a:r>
              <a:rPr lang="pt-BR" sz="1600" dirty="0"/>
              <a:t>RD 1515/2007</a:t>
            </a:r>
          </a:p>
          <a:p>
            <a:pPr lvl="0" algn="ctr"/>
            <a:r>
              <a:rPr lang="pt-BR" sz="1600" dirty="0"/>
              <a:t>Microempresas</a:t>
            </a:r>
          </a:p>
        </p:txBody>
      </p:sp>
      <p:sp>
        <p:nvSpPr>
          <p:cNvPr id="16" name="15 CuadroTexto"/>
          <p:cNvSpPr txBox="1"/>
          <p:nvPr/>
        </p:nvSpPr>
        <p:spPr>
          <a:xfrm>
            <a:off x="6062059" y="3234566"/>
            <a:ext cx="1569389" cy="738664"/>
          </a:xfrm>
          <a:prstGeom prst="rect">
            <a:avLst/>
          </a:prstGeom>
          <a:noFill/>
        </p:spPr>
        <p:txBody>
          <a:bodyPr wrap="square" rtlCol="0">
            <a:spAutoFit/>
          </a:bodyPr>
          <a:lstStyle/>
          <a:p>
            <a:pPr lvl="0" algn="ctr"/>
            <a:r>
              <a:rPr lang="es-ES" sz="1400" dirty="0"/>
              <a:t>Ningún </a:t>
            </a:r>
            <a:r>
              <a:rPr lang="es-ES" sz="1400" dirty="0" err="1"/>
              <a:t>PGC</a:t>
            </a:r>
            <a:endParaRPr lang="es-ES" sz="1400" dirty="0"/>
          </a:p>
          <a:p>
            <a:pPr lvl="0" algn="ctr"/>
            <a:r>
              <a:rPr lang="es-ES" sz="1400" dirty="0"/>
              <a:t>Obligaciones </a:t>
            </a:r>
          </a:p>
          <a:p>
            <a:pPr lvl="0" algn="ctr"/>
            <a:r>
              <a:rPr lang="es-ES" sz="1400" dirty="0"/>
              <a:t>contables - fiscales</a:t>
            </a:r>
          </a:p>
        </p:txBody>
      </p:sp>
      <p:sp>
        <p:nvSpPr>
          <p:cNvPr id="17" name="16 Llamada rectangular redondeada"/>
          <p:cNvSpPr/>
          <p:nvPr/>
        </p:nvSpPr>
        <p:spPr>
          <a:xfrm>
            <a:off x="5918043" y="1007255"/>
            <a:ext cx="2736304" cy="1008112"/>
          </a:xfrm>
          <a:prstGeom prst="wedgeRoundRectCallout">
            <a:avLst>
              <a:gd name="adj1" fmla="val -71425"/>
              <a:gd name="adj2" fmla="val 165093"/>
              <a:gd name="adj3" fmla="val 16667"/>
            </a:avLst>
          </a:prstGeom>
          <a:noFill/>
          <a:ln cap="rnd" cmpd="sng">
            <a:solidFill>
              <a:schemeClr val="accent1">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FF0000"/>
                </a:solidFill>
              </a:rPr>
              <a:t>OJO</a:t>
            </a:r>
          </a:p>
          <a:p>
            <a:pPr algn="ctr"/>
            <a:r>
              <a:rPr lang="es-ES" sz="1500" dirty="0">
                <a:solidFill>
                  <a:schemeClr val="tx1"/>
                </a:solidFill>
              </a:rPr>
              <a:t>Grupos de empresas</a:t>
            </a:r>
          </a:p>
          <a:p>
            <a:pPr algn="ctr"/>
            <a:r>
              <a:rPr lang="es-ES" sz="1500" dirty="0">
                <a:solidFill>
                  <a:schemeClr val="tx1"/>
                </a:solidFill>
              </a:rPr>
              <a:t>Actividades financieras</a:t>
            </a:r>
          </a:p>
          <a:p>
            <a:pPr algn="ctr"/>
            <a:r>
              <a:rPr lang="es-ES" sz="1500" dirty="0">
                <a:solidFill>
                  <a:schemeClr val="tx1"/>
                </a:solidFill>
              </a:rPr>
              <a:t>Empresas con títulos cotizados</a:t>
            </a:r>
          </a:p>
        </p:txBody>
      </p:sp>
      <p:sp>
        <p:nvSpPr>
          <p:cNvPr id="19" name="18 Llamada de flecha izquierda y derecha"/>
          <p:cNvSpPr/>
          <p:nvPr/>
        </p:nvSpPr>
        <p:spPr>
          <a:xfrm rot="18913878">
            <a:off x="3200962" y="2407443"/>
            <a:ext cx="1387699" cy="468052"/>
          </a:xfrm>
          <a:prstGeom prst="leftRightArrowCallout">
            <a:avLst>
              <a:gd name="adj1" fmla="val 44456"/>
              <a:gd name="adj2" fmla="val 22228"/>
              <a:gd name="adj3" fmla="val 29076"/>
              <a:gd name="adj4" fmla="val 551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3 AÑOS</a:t>
            </a:r>
          </a:p>
        </p:txBody>
      </p:sp>
      <p:sp>
        <p:nvSpPr>
          <p:cNvPr id="20" name="19 Extracto"/>
          <p:cNvSpPr/>
          <p:nvPr/>
        </p:nvSpPr>
        <p:spPr>
          <a:xfrm rot="2719026">
            <a:off x="3724289" y="1732005"/>
            <a:ext cx="605402" cy="400948"/>
          </a:xfrm>
          <a:prstGeom prst="flowChartExtra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xtracto"/>
          <p:cNvSpPr/>
          <p:nvPr/>
        </p:nvSpPr>
        <p:spPr>
          <a:xfrm rot="12596910">
            <a:off x="2809353" y="2643768"/>
            <a:ext cx="605402" cy="400948"/>
          </a:xfrm>
          <a:prstGeom prst="flowChartExtra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xtracto"/>
          <p:cNvSpPr/>
          <p:nvPr/>
        </p:nvSpPr>
        <p:spPr>
          <a:xfrm rot="19869212">
            <a:off x="2907549" y="4225347"/>
            <a:ext cx="409008" cy="323093"/>
          </a:xfrm>
          <a:prstGeom prst="flowChartExtra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Extracto"/>
          <p:cNvSpPr/>
          <p:nvPr/>
        </p:nvSpPr>
        <p:spPr>
          <a:xfrm rot="8084013">
            <a:off x="3673186" y="5144531"/>
            <a:ext cx="477707" cy="366408"/>
          </a:xfrm>
          <a:prstGeom prst="flowChartExtra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Igual que"/>
          <p:cNvSpPr/>
          <p:nvPr/>
        </p:nvSpPr>
        <p:spPr>
          <a:xfrm rot="19322100">
            <a:off x="5749805" y="2210625"/>
            <a:ext cx="1080120" cy="374766"/>
          </a:xfrm>
          <a:prstGeom prst="mathEqual">
            <a:avLst/>
          </a:prstGeom>
          <a:gradFill>
            <a:gsLst>
              <a:gs pos="76667">
                <a:srgbClr val="FF0000"/>
              </a:gs>
              <a:gs pos="1000">
                <a:srgbClr val="FF0000"/>
              </a:gs>
              <a:gs pos="65000">
                <a:srgbClr val="FF7A00"/>
              </a:gs>
              <a:gs pos="65000">
                <a:srgbClr val="FF0300"/>
              </a:gs>
              <a:gs pos="47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26 Igual que"/>
          <p:cNvSpPr/>
          <p:nvPr/>
        </p:nvSpPr>
        <p:spPr>
          <a:xfrm rot="2317918">
            <a:off x="5749806" y="4628895"/>
            <a:ext cx="1080120" cy="374766"/>
          </a:xfrm>
          <a:prstGeom prst="mathEqual">
            <a:avLst/>
          </a:prstGeom>
          <a:gradFill>
            <a:gsLst>
              <a:gs pos="76667">
                <a:srgbClr val="FF0000"/>
              </a:gs>
              <a:gs pos="1000">
                <a:srgbClr val="FF0000"/>
              </a:gs>
              <a:gs pos="65000">
                <a:srgbClr val="FF7A00"/>
              </a:gs>
              <a:gs pos="65000">
                <a:srgbClr val="FF0300"/>
              </a:gs>
              <a:gs pos="47000">
                <a:srgbClr val="4D08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27 Flecha arriba"/>
          <p:cNvSpPr/>
          <p:nvPr/>
        </p:nvSpPr>
        <p:spPr>
          <a:xfrm rot="20548888">
            <a:off x="5135696" y="2287173"/>
            <a:ext cx="206052" cy="880390"/>
          </a:xfrm>
          <a:prstGeom prst="upArrow">
            <a:avLst/>
          </a:prstGeom>
          <a:gradFill>
            <a:gsLst>
              <a:gs pos="50834">
                <a:schemeClr val="accent1"/>
              </a:gs>
              <a:gs pos="54000">
                <a:schemeClr val="accent1"/>
              </a:gs>
              <a:gs pos="76667">
                <a:schemeClr val="accent1"/>
              </a:gs>
              <a:gs pos="1000">
                <a:schemeClr val="accent1"/>
              </a:gs>
              <a:gs pos="65000">
                <a:schemeClr val="accent1"/>
              </a:gs>
              <a:gs pos="54000">
                <a:schemeClr val="accent1"/>
              </a:gs>
              <a:gs pos="28000">
                <a:schemeClr val="accent1"/>
              </a:gs>
              <a:gs pos="44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3. El cambio entre Planes</a:t>
            </a:r>
          </a:p>
        </p:txBody>
      </p:sp>
      <p:pic>
        <p:nvPicPr>
          <p:cNvPr id="29" name="Imagen 28">
            <a:extLst>
              <a:ext uri="{FF2B5EF4-FFF2-40B4-BE49-F238E27FC236}">
                <a16:creationId xmlns:a16="http://schemas.microsoft.com/office/drawing/2014/main" xmlns="" id="{CB918C0F-34FA-490D-B25E-B38D6462CE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30" name="18 Llamada de flecha izquierda y derecha"/>
          <p:cNvSpPr/>
          <p:nvPr/>
        </p:nvSpPr>
        <p:spPr>
          <a:xfrm rot="3365005">
            <a:off x="3485540" y="4474469"/>
            <a:ext cx="1387699" cy="468052"/>
          </a:xfrm>
          <a:prstGeom prst="leftRightArrowCallout">
            <a:avLst>
              <a:gd name="adj1" fmla="val 44456"/>
              <a:gd name="adj2" fmla="val 22228"/>
              <a:gd name="adj3" fmla="val 29076"/>
              <a:gd name="adj4" fmla="val 551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3 AÑOS</a:t>
            </a:r>
          </a:p>
        </p:txBody>
      </p:sp>
    </p:spTree>
    <p:extLst>
      <p:ext uri="{BB962C8B-B14F-4D97-AF65-F5344CB8AC3E}">
        <p14:creationId xmlns:p14="http://schemas.microsoft.com/office/powerpoint/2010/main" val="306597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p:bldP spid="14" grpId="0"/>
      <p:bldP spid="15" grpId="0"/>
      <p:bldP spid="16" grpId="0"/>
      <p:bldP spid="17" grpId="0" animBg="1"/>
      <p:bldP spid="19" grpId="0" animBg="1"/>
      <p:bldP spid="20" grpId="0" animBg="1"/>
      <p:bldP spid="21" grpId="0" animBg="1"/>
      <p:bldP spid="23" grpId="0" animBg="1"/>
      <p:bldP spid="24" grpId="0" animBg="1"/>
      <p:bldP spid="26" grpId="0" animBg="1"/>
      <p:bldP spid="27" grpId="0" animBg="1"/>
      <p:bldP spid="28"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fontScale="92500" lnSpcReduction="10000"/>
          </a:bodyPr>
          <a:lstStyle/>
          <a:p>
            <a:pPr marL="82296" lvl="1" indent="0" algn="just">
              <a:spcBef>
                <a:spcPts val="600"/>
              </a:spcBef>
              <a:buClrTx/>
              <a:buSzPct val="100000"/>
              <a:buNone/>
            </a:pPr>
            <a:r>
              <a:rPr lang="es-ES" sz="1600" b="1" u="sng" dirty="0"/>
              <a:t>Abandono del </a:t>
            </a:r>
            <a:r>
              <a:rPr lang="es-ES" sz="1600" b="1" u="sng" dirty="0" err="1"/>
              <a:t>PGC</a:t>
            </a:r>
            <a:r>
              <a:rPr lang="es-ES" sz="1600" b="1" u="sng" dirty="0"/>
              <a:t> PYME y aplicación del </a:t>
            </a:r>
            <a:r>
              <a:rPr lang="es-ES" sz="1600" b="1" u="sng" dirty="0" err="1"/>
              <a:t>PGC</a:t>
            </a:r>
            <a:r>
              <a:rPr lang="es-ES" sz="1600" u="sng" dirty="0"/>
              <a:t>. </a:t>
            </a:r>
          </a:p>
          <a:p>
            <a:pPr marL="365760" lvl="1" indent="-283464" algn="just">
              <a:spcBef>
                <a:spcPts val="600"/>
              </a:spcBef>
              <a:buClrTx/>
              <a:buSzPct val="100000"/>
              <a:buFont typeface="Wingdings" pitchFamily="2" charset="2"/>
              <a:buChar char="Ø"/>
            </a:pPr>
            <a:r>
              <a:rPr lang="es-ES" sz="1400" dirty="0"/>
              <a:t>La empresa podría dejar de aplicar el </a:t>
            </a:r>
            <a:r>
              <a:rPr lang="es-ES" sz="1400" dirty="0" err="1"/>
              <a:t>PGC</a:t>
            </a:r>
            <a:r>
              <a:rPr lang="es-ES" sz="1400" dirty="0"/>
              <a:t> PYME de forma voluntaria u obligatoria (en el segundo caso, por ejemplo, por dejar de cumplir los requisitos cuantitativos).</a:t>
            </a:r>
          </a:p>
          <a:p>
            <a:pPr marL="365760" lvl="1" indent="-283464" algn="just">
              <a:spcBef>
                <a:spcPts val="600"/>
              </a:spcBef>
              <a:buClrTx/>
              <a:buSzPct val="100000"/>
              <a:buFont typeface="Wingdings" pitchFamily="2" charset="2"/>
              <a:buChar char="Ø"/>
            </a:pPr>
            <a:r>
              <a:rPr lang="es-ES" sz="1400" dirty="0"/>
              <a:t>Al inicio del primer ejercicio en el que la empresa deje de aplicar el </a:t>
            </a:r>
            <a:r>
              <a:rPr lang="es-ES" sz="1400" dirty="0" err="1"/>
              <a:t>PGC</a:t>
            </a:r>
            <a:r>
              <a:rPr lang="es-ES" sz="1400" dirty="0"/>
              <a:t> PYME, incluidos, en su caso, los criterios de registro y valoración específicos para microempresas, tendrá en cuenta los siguientes aspectos y normas:</a:t>
            </a:r>
          </a:p>
          <a:p>
            <a:pPr lvl="1" algn="just">
              <a:buClrTx/>
              <a:buSzPct val="100000"/>
              <a:buFont typeface="Courier New" pitchFamily="49" charset="0"/>
              <a:buChar char="o"/>
            </a:pPr>
            <a:r>
              <a:rPr lang="es-ES" sz="1400" dirty="0"/>
              <a:t>El </a:t>
            </a:r>
            <a:r>
              <a:rPr lang="es-ES" sz="1400" dirty="0" err="1"/>
              <a:t>PGC</a:t>
            </a:r>
            <a:r>
              <a:rPr lang="es-ES" sz="1400" dirty="0"/>
              <a:t> se aplicará de forma retroactiva, debiendo registrarse todos los activos y pasivos cuyo reconocimiento exige el Plan General de Contabilidad. La contrapartida de los ajustes que deban realizarse será una partida de reservas salvo que, de acuerdo con los criterios incluidos en la segunda parte del Plan General de Contabilidad, deban utilizarse otras partidas del patrimonio neto.</a:t>
            </a:r>
          </a:p>
          <a:p>
            <a:pPr lvl="1" algn="just">
              <a:buClrTx/>
              <a:buSzPct val="100000"/>
              <a:buFont typeface="Courier New" pitchFamily="49" charset="0"/>
              <a:buChar char="o"/>
            </a:pPr>
            <a:r>
              <a:rPr lang="es-ES" sz="1400" dirty="0"/>
              <a:t>En las primeras cuentas anuales que se formulen aplicando el Plan General de Contabilidad se creará en la memoria un apartado específico con la denominación “Aspectos derivados de la transición al Plan General de Contabilidad”, en el que se incluirá una explicación de las principales diferencias entre los criterios contables aplicados en el ejercicio anterior y los actuales, así como la cuantificación del impacto que produce esta variación de criterios contables en el patrimonio neto de la empresa.</a:t>
            </a:r>
          </a:p>
          <a:p>
            <a:pPr lvl="1" algn="just">
              <a:buClrTx/>
              <a:buSzPct val="100000"/>
              <a:buFont typeface="Courier New" pitchFamily="49" charset="0"/>
              <a:buChar char="o"/>
            </a:pPr>
            <a:r>
              <a:rPr lang="es-ES" sz="1400" dirty="0"/>
              <a:t>Así, la empresa debe realizar un proceso de ajuste desde un balance de cierre según el </a:t>
            </a:r>
            <a:r>
              <a:rPr lang="es-ES" sz="1400" dirty="0" err="1"/>
              <a:t>PGC</a:t>
            </a:r>
            <a:r>
              <a:rPr lang="es-ES" sz="1400" dirty="0"/>
              <a:t> PYME a un balance de apertura según el </a:t>
            </a:r>
            <a:r>
              <a:rPr lang="es-ES" sz="1400" dirty="0" err="1"/>
              <a:t>PGC</a:t>
            </a:r>
            <a:r>
              <a:rPr lang="es-ES" sz="1400" dirty="0"/>
              <a:t>, ajustando las diferencias que pudieran aparecer a través de reservas u otras partidas del patrimonio neto</a:t>
            </a:r>
          </a:p>
          <a:p>
            <a:pPr marL="365760" lvl="1" indent="-283464" algn="just">
              <a:spcBef>
                <a:spcPts val="600"/>
              </a:spcBef>
              <a:buClrTx/>
              <a:buSzPct val="100000"/>
              <a:buFont typeface="Wingdings" pitchFamily="2" charset="2"/>
              <a:buChar char="Ø"/>
            </a:pPr>
            <a:endParaRPr lang="es-ES" sz="1600" dirty="0"/>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18528" y="6525344"/>
            <a:ext cx="573161" cy="210020"/>
          </a:xfrm>
        </p:spPr>
        <p:txBody>
          <a:bodyPr/>
          <a:lstStyle/>
          <a:p>
            <a:fld id="{F15741A4-4262-4AC3-826F-6877C4F72356}" type="slidenum">
              <a:rPr lang="es-ES" smtClean="0"/>
              <a:pPr/>
              <a:t>21</a:t>
            </a:fld>
            <a:endParaRPr lang="es-ES" dirty="0"/>
          </a:p>
        </p:txBody>
      </p:sp>
      <p:sp>
        <p:nvSpPr>
          <p:cNvPr id="7" name="1 Título"/>
          <p:cNvSpPr txBox="1">
            <a:spLocks/>
          </p:cNvSpPr>
          <p:nvPr/>
        </p:nvSpPr>
        <p:spPr>
          <a:xfrm>
            <a:off x="996130" y="213966"/>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3. El cambio entre Planes</a:t>
            </a:r>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34783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fontScale="85000" lnSpcReduction="20000"/>
          </a:bodyPr>
          <a:lstStyle/>
          <a:p>
            <a:pPr marL="82296" lvl="1" indent="0" algn="just">
              <a:spcBef>
                <a:spcPts val="600"/>
              </a:spcBef>
              <a:buClrTx/>
              <a:buSzPct val="100000"/>
              <a:buNone/>
            </a:pPr>
            <a:r>
              <a:rPr lang="es-ES" sz="1600" b="1" u="sng" dirty="0"/>
              <a:t>Abandono de los criterios de la microempresa</a:t>
            </a:r>
            <a:r>
              <a:rPr lang="es-ES" sz="1600" u="sng" dirty="0"/>
              <a:t>. </a:t>
            </a:r>
          </a:p>
          <a:p>
            <a:pPr marL="365760" lvl="1" indent="-283464" algn="just">
              <a:spcBef>
                <a:spcPts val="600"/>
              </a:spcBef>
              <a:buClrTx/>
              <a:buSzPct val="100000"/>
              <a:buFont typeface="Wingdings" pitchFamily="2" charset="2"/>
              <a:buChar char="Ø"/>
            </a:pPr>
            <a:r>
              <a:rPr lang="es-ES" sz="1500" dirty="0"/>
              <a:t>El caso de abandonar los criterios de la microempresa se producirá de forma voluntaria (ya que es un régimen de aplicación opcional) u obligatoria (por superarse los criterios cuantitativos). Y podrá producirse tanto por el paso a la aplicación del </a:t>
            </a:r>
            <a:r>
              <a:rPr lang="es-ES" sz="1500" dirty="0" err="1"/>
              <a:t>PGC</a:t>
            </a:r>
            <a:r>
              <a:rPr lang="es-ES" sz="1500" dirty="0"/>
              <a:t> o del </a:t>
            </a:r>
            <a:r>
              <a:rPr lang="es-ES" sz="1500" dirty="0" err="1"/>
              <a:t>PGC</a:t>
            </a:r>
            <a:r>
              <a:rPr lang="es-ES" sz="1500" dirty="0"/>
              <a:t> PYME, siendo éste segundo caso el que se desarrolla a continuación.</a:t>
            </a:r>
          </a:p>
          <a:p>
            <a:pPr marL="365760" lvl="1" indent="-283464" algn="just">
              <a:spcBef>
                <a:spcPts val="600"/>
              </a:spcBef>
              <a:buClrTx/>
              <a:buSzPct val="100000"/>
              <a:buFont typeface="Wingdings" pitchFamily="2" charset="2"/>
              <a:buChar char="Ø"/>
            </a:pPr>
            <a:r>
              <a:rPr lang="es-ES" sz="1500" dirty="0"/>
              <a:t>Al inicio del primer ejercicio en el que una empresa deje de aplicar los criterios específicos de microempresa y aplique en los acuerdos de arrendamiento financiero y otros de naturaleza similar y en el Impuesto sobre Beneficios los contenidos del </a:t>
            </a:r>
            <a:r>
              <a:rPr lang="es-ES" sz="1500" dirty="0" err="1"/>
              <a:t>PGC</a:t>
            </a:r>
            <a:r>
              <a:rPr lang="es-ES" sz="1500" dirty="0"/>
              <a:t> PYME, deberá tener en cuenta los siguientes aspectos:</a:t>
            </a:r>
          </a:p>
          <a:p>
            <a:pPr lvl="1" algn="just">
              <a:buClrTx/>
              <a:buSzPct val="100000"/>
              <a:buFont typeface="Courier New" pitchFamily="49" charset="0"/>
              <a:buChar char="o"/>
            </a:pPr>
            <a:r>
              <a:rPr lang="es-ES" sz="1500" dirty="0"/>
              <a:t>Realizará esta aplicación de forma retroactiva, debiendo registrar todos los activos y pasivos cuyo reconocimiento exige el </a:t>
            </a:r>
            <a:r>
              <a:rPr lang="es-ES" sz="1500" dirty="0" err="1"/>
              <a:t>PGC</a:t>
            </a:r>
            <a:r>
              <a:rPr lang="es-ES" sz="1500" dirty="0"/>
              <a:t> PYME. La contrapartida de los ajustes que deban realizarse será una partida de reservas salvo que, de acuerdo con los criterios incluidos en la segunda parte del Plan General de Contabilidad de las PYME, deban utilizarse otras partidas del patrimonio neto.</a:t>
            </a:r>
          </a:p>
          <a:p>
            <a:pPr lvl="1" algn="just">
              <a:buClrTx/>
              <a:buSzPct val="100000"/>
              <a:buFont typeface="Courier New" pitchFamily="49" charset="0"/>
              <a:buChar char="o"/>
            </a:pPr>
            <a:r>
              <a:rPr lang="es-ES" sz="1500" dirty="0"/>
              <a:t>En las primeras cuentas anuales que se formulen abandonando los criterios específicos aplicables por las microempresas, la empresa creará en la memoria un apartado con la denominación “Aspectos derivados del abandono de los criterios específicos aplicables por las microempresas”, en el que se mencionarán las diferencias entre los criterios contables específicos de las microempresas aplicados en el ejercicio anterior y los actuales, así como la cuantificación del impacto que produce esta variación de criterios contables en el patrimonio neto de la empresa.</a:t>
            </a:r>
          </a:p>
          <a:p>
            <a:pPr marL="365760" lvl="1" indent="-283464" algn="just">
              <a:spcBef>
                <a:spcPts val="600"/>
              </a:spcBef>
              <a:buClrTx/>
              <a:buSzPct val="100000"/>
              <a:buFont typeface="Wingdings" pitchFamily="2" charset="2"/>
              <a:buChar char="Ø"/>
            </a:pPr>
            <a:r>
              <a:rPr lang="es-ES" sz="1500" dirty="0"/>
              <a:t>En caso de que resulte de aplicación el </a:t>
            </a:r>
            <a:r>
              <a:rPr lang="es-ES" sz="1500" dirty="0" err="1"/>
              <a:t>PGC</a:t>
            </a:r>
            <a:r>
              <a:rPr lang="es-ES" sz="1500" dirty="0"/>
              <a:t>, se seguirá lo establecido en la disposición adicional única del Real Decreto 1514/2007, de 16 de noviembre, por el que se aprueba el Plan General de Contabilidad.</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81652"/>
            <a:ext cx="573161" cy="210020"/>
          </a:xfrm>
        </p:spPr>
        <p:txBody>
          <a:bodyPr/>
          <a:lstStyle/>
          <a:p>
            <a:fld id="{F15741A4-4262-4AC3-826F-6877C4F72356}" type="slidenum">
              <a:rPr lang="es-ES" smtClean="0"/>
              <a:pPr/>
              <a:t>22</a:t>
            </a:fld>
            <a:endParaRPr lang="es-ES" dirty="0"/>
          </a:p>
        </p:txBody>
      </p:sp>
      <p:sp>
        <p:nvSpPr>
          <p:cNvPr id="7" name="1 Título"/>
          <p:cNvSpPr txBox="1">
            <a:spLocks/>
          </p:cNvSpPr>
          <p:nvPr/>
        </p:nvSpPr>
        <p:spPr>
          <a:xfrm>
            <a:off x="996130" y="213966"/>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a:t>3. El cambio entre Planes</a:t>
            </a:r>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19740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fontScale="92500" lnSpcReduction="10000"/>
          </a:bodyPr>
          <a:lstStyle/>
          <a:p>
            <a:pPr marL="82296" lvl="1" indent="0" algn="just">
              <a:spcBef>
                <a:spcPts val="600"/>
              </a:spcBef>
              <a:buClrTx/>
              <a:buSzPct val="100000"/>
              <a:buNone/>
            </a:pPr>
            <a:r>
              <a:rPr lang="es-ES" sz="1600" b="1" u="sng" dirty="0"/>
              <a:t>Contenido de las </a:t>
            </a:r>
            <a:r>
              <a:rPr lang="es-ES" sz="1600" b="1" u="sng" dirty="0" err="1"/>
              <a:t>CCAA</a:t>
            </a:r>
            <a:r>
              <a:rPr lang="es-ES" sz="1600" b="1" u="sng" dirty="0"/>
              <a:t> de PYMES</a:t>
            </a:r>
            <a:r>
              <a:rPr lang="es-ES" sz="1600" u="sng" dirty="0"/>
              <a:t>. </a:t>
            </a:r>
          </a:p>
          <a:p>
            <a:pPr marL="82296" lvl="1" indent="0" algn="just">
              <a:spcBef>
                <a:spcPts val="600"/>
              </a:spcBef>
              <a:buClrTx/>
              <a:buSzPct val="100000"/>
              <a:buNone/>
            </a:pPr>
            <a:r>
              <a:rPr lang="es-ES" sz="1700" dirty="0"/>
              <a:t>El </a:t>
            </a:r>
            <a:r>
              <a:rPr lang="es-ES" sz="1700" dirty="0" err="1"/>
              <a:t>PGC</a:t>
            </a:r>
            <a:r>
              <a:rPr lang="es-ES" sz="1700" dirty="0"/>
              <a:t> mantiene modelos abreviados de cuentas anuales, con formatos y desgloses muy similares a los recogidos para el </a:t>
            </a:r>
            <a:r>
              <a:rPr lang="es-ES" sz="1700" dirty="0" err="1"/>
              <a:t>PGC</a:t>
            </a:r>
            <a:r>
              <a:rPr lang="es-ES" sz="1700" dirty="0"/>
              <a:t> PYME, aunque presentan algunas diferencias, sobre todo en el estado de cambios en el patrimonio neto, que en el </a:t>
            </a:r>
            <a:r>
              <a:rPr lang="es-ES" sz="1700" dirty="0" err="1"/>
              <a:t>PGC</a:t>
            </a:r>
            <a:r>
              <a:rPr lang="es-ES" sz="1700" dirty="0"/>
              <a:t> PYME se compone de un solo documento y en el modelo abreviado del </a:t>
            </a:r>
            <a:r>
              <a:rPr lang="es-ES" sz="1700" dirty="0" err="1"/>
              <a:t>PGC</a:t>
            </a:r>
            <a:r>
              <a:rPr lang="es-ES" sz="1700" dirty="0"/>
              <a:t> contiene dos.</a:t>
            </a:r>
          </a:p>
          <a:p>
            <a:pPr marL="365760" lvl="1" indent="-283464" algn="just">
              <a:spcBef>
                <a:spcPts val="600"/>
              </a:spcBef>
              <a:buClrTx/>
              <a:buSzPct val="100000"/>
              <a:buFont typeface="Wingdings" pitchFamily="2" charset="2"/>
              <a:buChar char="Ø"/>
            </a:pPr>
            <a:r>
              <a:rPr lang="es-ES" sz="1700" dirty="0"/>
              <a:t>Las cuentas anuales de las empresas, de acuerdo con el Plan General de Contabilidad de las PYME, se componen de:</a:t>
            </a:r>
          </a:p>
          <a:p>
            <a:pPr lvl="1" algn="just">
              <a:lnSpc>
                <a:spcPct val="80000"/>
              </a:lnSpc>
              <a:buClrTx/>
              <a:buSzPct val="100000"/>
              <a:buFont typeface="Courier New" pitchFamily="49" charset="0"/>
              <a:buChar char="o"/>
            </a:pPr>
            <a:r>
              <a:rPr lang="es-ES" sz="1600" dirty="0"/>
              <a:t>Balance.</a:t>
            </a:r>
          </a:p>
          <a:p>
            <a:pPr lvl="1" algn="just">
              <a:lnSpc>
                <a:spcPct val="80000"/>
              </a:lnSpc>
              <a:buClrTx/>
              <a:buSzPct val="100000"/>
              <a:buFont typeface="Courier New" pitchFamily="49" charset="0"/>
              <a:buChar char="o"/>
            </a:pPr>
            <a:r>
              <a:rPr lang="es-ES" sz="1600" dirty="0"/>
              <a:t>Cuenta de pérdidas y ganancias.</a:t>
            </a:r>
          </a:p>
          <a:p>
            <a:pPr lvl="1" algn="just">
              <a:lnSpc>
                <a:spcPct val="80000"/>
              </a:lnSpc>
              <a:buClrTx/>
              <a:buSzPct val="100000"/>
              <a:buFont typeface="Courier New" pitchFamily="49" charset="0"/>
              <a:buChar char="o"/>
            </a:pPr>
            <a:r>
              <a:rPr lang="es-ES" sz="1600" dirty="0" smtClean="0"/>
              <a:t>Memoria</a:t>
            </a:r>
            <a:r>
              <a:rPr lang="es-ES" sz="1600" dirty="0"/>
              <a:t>.</a:t>
            </a:r>
          </a:p>
          <a:p>
            <a:pPr marL="365760" lvl="1" indent="-283464" algn="just">
              <a:spcBef>
                <a:spcPts val="600"/>
              </a:spcBef>
              <a:buClrTx/>
              <a:buSzPct val="100000"/>
              <a:buFont typeface="Wingdings" pitchFamily="2" charset="2"/>
              <a:buChar char="Ø"/>
            </a:pPr>
            <a:r>
              <a:rPr lang="es-ES" sz="1700" dirty="0"/>
              <a:t>Adicionalmente, y de forma voluntaria, las PYME podrán añadir un estado de flujos de efectivo, según lo establecido en el Plan General de Contabilidad y no el </a:t>
            </a:r>
            <a:r>
              <a:rPr lang="es-ES" sz="1700" dirty="0" err="1"/>
              <a:t>PGC</a:t>
            </a:r>
            <a:r>
              <a:rPr lang="es-ES" sz="1700" dirty="0"/>
              <a:t> PYME, puesto que no regula su elaboración.</a:t>
            </a:r>
          </a:p>
          <a:p>
            <a:pPr marL="365760" lvl="1" indent="-283464" algn="just">
              <a:spcBef>
                <a:spcPts val="600"/>
              </a:spcBef>
              <a:buClrTx/>
              <a:buSzPct val="100000"/>
              <a:buFont typeface="Wingdings" pitchFamily="2" charset="2"/>
              <a:buChar char="Ø"/>
            </a:pPr>
            <a:r>
              <a:rPr lang="es-ES" sz="1700" b="1" dirty="0"/>
              <a:t>Objetivo de las cuentas anuales</a:t>
            </a:r>
            <a:r>
              <a:rPr lang="es-ES" sz="1700" dirty="0"/>
              <a:t>: La aplicación sistemática y regular de los requisitos, principios y criterios contables tiene como objetivo que las cuentas anuales muestren la imagen fiel del patrimonio, la situación financiera y los resultados de la empresa.</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81652"/>
            <a:ext cx="573161" cy="210020"/>
          </a:xfrm>
        </p:spPr>
        <p:txBody>
          <a:bodyPr/>
          <a:lstStyle/>
          <a:p>
            <a:fld id="{F15741A4-4262-4AC3-826F-6877C4F72356}" type="slidenum">
              <a:rPr lang="es-ES" smtClean="0"/>
              <a:pPr/>
              <a:t>23</a:t>
            </a:fld>
            <a:endParaRPr lang="es-ES" dirty="0"/>
          </a:p>
        </p:txBody>
      </p:sp>
      <p:sp>
        <p:nvSpPr>
          <p:cNvPr id="7" name="1 Título"/>
          <p:cNvSpPr txBox="1">
            <a:spLocks/>
          </p:cNvSpPr>
          <p:nvPr/>
        </p:nvSpPr>
        <p:spPr>
          <a:xfrm>
            <a:off x="996130" y="213966"/>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4. Las </a:t>
            </a:r>
            <a:r>
              <a:rPr lang="es-ES" sz="1300" dirty="0"/>
              <a:t>CCAA del PGC de PYMES</a:t>
            </a:r>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3872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33834" y="961930"/>
            <a:ext cx="7786742" cy="5382360"/>
          </a:xfrm>
        </p:spPr>
        <p:txBody>
          <a:bodyPr>
            <a:normAutofit fontScale="92500" lnSpcReduction="10000"/>
          </a:bodyPr>
          <a:lstStyle/>
          <a:p>
            <a:pPr marL="82296" lvl="1" indent="0" algn="just">
              <a:spcBef>
                <a:spcPts val="600"/>
              </a:spcBef>
              <a:buClrTx/>
              <a:buSzPct val="100000"/>
              <a:buNone/>
            </a:pPr>
            <a:r>
              <a:rPr lang="es-ES" sz="1600" b="1" u="sng" dirty="0"/>
              <a:t>Características de la formulación de las cuentas anuales</a:t>
            </a:r>
            <a:r>
              <a:rPr lang="es-ES" sz="1600" u="sng" dirty="0"/>
              <a:t>. </a:t>
            </a:r>
          </a:p>
          <a:p>
            <a:pPr marL="365760" lvl="1" indent="-283464" algn="just">
              <a:spcBef>
                <a:spcPts val="600"/>
              </a:spcBef>
              <a:buClrTx/>
              <a:buSzPct val="100000"/>
              <a:buFont typeface="Wingdings" pitchFamily="2" charset="2"/>
              <a:buChar char="Ø"/>
            </a:pPr>
            <a:r>
              <a:rPr lang="es-ES" sz="1700" dirty="0"/>
              <a:t>Se elaborarán con una periodicidad de doce meses, salvo en los casos de constitución, modificación de la fecha de cierre del ejercicio social o disolución.</a:t>
            </a:r>
          </a:p>
          <a:p>
            <a:pPr marL="365760" lvl="1" indent="-283464" algn="just">
              <a:spcBef>
                <a:spcPts val="600"/>
              </a:spcBef>
              <a:buClrTx/>
              <a:buSzPct val="100000"/>
              <a:buFont typeface="Wingdings" pitchFamily="2" charset="2"/>
              <a:buChar char="Ø"/>
            </a:pPr>
            <a:r>
              <a:rPr lang="es-ES" sz="1700" dirty="0"/>
              <a:t>Deben presentarse utilizando los formatos obligatorios que establece el </a:t>
            </a:r>
            <a:r>
              <a:rPr lang="es-ES" sz="1700" dirty="0" err="1"/>
              <a:t>PGC</a:t>
            </a:r>
            <a:r>
              <a:rPr lang="es-ES" sz="1700" dirty="0"/>
              <a:t> PYME.</a:t>
            </a:r>
          </a:p>
          <a:p>
            <a:pPr marL="365760" lvl="1" indent="-283464" algn="just">
              <a:spcBef>
                <a:spcPts val="600"/>
              </a:spcBef>
              <a:buClrTx/>
              <a:buSzPct val="100000"/>
              <a:buFont typeface="Wingdings" pitchFamily="2" charset="2"/>
              <a:buChar char="Ø"/>
            </a:pPr>
            <a:r>
              <a:rPr lang="es-ES" sz="1700" dirty="0"/>
              <a:t>Deberán ser formuladas por el empresario o los administradores, quienes responderán de su veracidad, en el plazo máximo de tres meses, a contar desde el cierre del ejercicio.</a:t>
            </a:r>
          </a:p>
          <a:p>
            <a:pPr marL="365760" lvl="1" indent="-283464" algn="just">
              <a:spcBef>
                <a:spcPts val="600"/>
              </a:spcBef>
              <a:buClrTx/>
              <a:buSzPct val="100000"/>
              <a:buFont typeface="Wingdings" pitchFamily="2" charset="2"/>
              <a:buChar char="Ø"/>
            </a:pPr>
            <a:r>
              <a:rPr lang="es-ES" sz="1700" dirty="0"/>
              <a:t>Expresarán la fecha en que se hubieran formulado y deberán ser firmadas por el empresario, por todos los socios ilimitadamente responsables por las deudas sociales, o por todos los administradores de la sociedad; si faltara la firma de alguno de ellos, se hará expresa indicación de la causa, en cada uno de los documentos en que falte.</a:t>
            </a:r>
          </a:p>
          <a:p>
            <a:pPr marL="365760" lvl="1" indent="-283464" algn="just">
              <a:spcBef>
                <a:spcPts val="600"/>
              </a:spcBef>
              <a:buClrTx/>
              <a:buSzPct val="100000"/>
              <a:buFont typeface="Wingdings" pitchFamily="2" charset="2"/>
              <a:buChar char="Ø"/>
            </a:pPr>
            <a:r>
              <a:rPr lang="es-ES" sz="1700" dirty="0"/>
              <a:t>Deberán estar identificados, indicándose de forma clara y en cada uno de dichos documentos su denominación, la empresa a que corresponden y el ejercicio al que se refieren.</a:t>
            </a:r>
          </a:p>
          <a:p>
            <a:pPr marL="365760" lvl="1" indent="-283464" algn="just">
              <a:spcBef>
                <a:spcPts val="600"/>
              </a:spcBef>
              <a:buClrTx/>
              <a:buSzPct val="100000"/>
              <a:buFont typeface="Wingdings" pitchFamily="2" charset="2"/>
              <a:buChar char="Ø"/>
            </a:pPr>
            <a:r>
              <a:rPr lang="es-ES" sz="1700" dirty="0"/>
              <a:t>Se elaborarán expresando sus valores en euros.</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pic>
        <p:nvPicPr>
          <p:cNvPr id="7" name="Imagen 6">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8" name="1 Título"/>
          <p:cNvSpPr txBox="1">
            <a:spLocks/>
          </p:cNvSpPr>
          <p:nvPr/>
        </p:nvSpPr>
        <p:spPr>
          <a:xfrm>
            <a:off x="996130" y="213966"/>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4. Las </a:t>
            </a:r>
            <a:r>
              <a:rPr lang="es-ES" sz="1300" dirty="0"/>
              <a:t>CCAA del PGC de PYMES</a:t>
            </a:r>
          </a:p>
        </p:txBody>
      </p:sp>
      <p:sp>
        <p:nvSpPr>
          <p:cNvPr id="9" name="4 Marcador de número de diapositiva"/>
          <p:cNvSpPr txBox="1">
            <a:spLocks/>
          </p:cNvSpPr>
          <p:nvPr/>
        </p:nvSpPr>
        <p:spPr>
          <a:xfrm>
            <a:off x="8096928" y="6514865"/>
            <a:ext cx="573161" cy="21002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5741A4-4262-4AC3-826F-6877C4F72356}" type="slidenum">
              <a:rPr lang="es-ES" smtClean="0"/>
              <a:pPr/>
              <a:t>24</a:t>
            </a:fld>
            <a:endParaRPr lang="es-ES" dirty="0"/>
          </a:p>
        </p:txBody>
      </p:sp>
    </p:spTree>
    <p:extLst>
      <p:ext uri="{BB962C8B-B14F-4D97-AF65-F5344CB8AC3E}">
        <p14:creationId xmlns:p14="http://schemas.microsoft.com/office/powerpoint/2010/main" val="4234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388" y="153284"/>
            <a:ext cx="7862150" cy="712757"/>
          </a:xfrm>
          <a:ln w="34925" cmpd="sng">
            <a:solidFill>
              <a:schemeClr val="bg2">
                <a:lumMod val="75000"/>
              </a:schemeClr>
            </a:solidFill>
          </a:ln>
          <a:scene3d>
            <a:camera prst="orthographicFront"/>
            <a:lightRig rig="threePt" dir="t"/>
          </a:scene3d>
          <a:sp3d>
            <a:bevelT w="165100" prst="coolSlant"/>
          </a:sp3d>
        </p:spPr>
        <p:txBody>
          <a:bodyPr>
            <a:normAutofit fontScale="90000"/>
          </a:bodyPr>
          <a:lstStyle/>
          <a:p>
            <a:pPr marL="357188" indent="-357188" algn="l" defTabSz="719138"/>
            <a:r>
              <a:rPr lang="es-ES" sz="1600" b="1" dirty="0"/>
              <a:t>PGC para PYMES. 		</a:t>
            </a:r>
            <a:br>
              <a:rPr lang="es-ES" sz="1600" b="1" dirty="0"/>
            </a:br>
            <a:r>
              <a:rPr lang="es-ES" sz="1600" dirty="0"/>
              <a:t>1. ¿Qué es una PYME?</a:t>
            </a:r>
            <a:br>
              <a:rPr lang="es-ES" sz="1600" dirty="0"/>
            </a:br>
            <a:r>
              <a:rPr lang="es-ES" sz="1600" dirty="0"/>
              <a:t>	1.1Concepto e importancia de la PYME en la UE</a:t>
            </a:r>
            <a:endParaRPr lang="es-ES" sz="1800" dirty="0">
              <a:effectLst/>
            </a:endParaRPr>
          </a:p>
        </p:txBody>
      </p:sp>
      <p:pic>
        <p:nvPicPr>
          <p:cNvPr id="1030" name="Picture 6"/>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475656" y="1988840"/>
            <a:ext cx="6126848" cy="408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pie de página"/>
          <p:cNvSpPr>
            <a:spLocks noGrp="1"/>
          </p:cNvSpPr>
          <p:nvPr>
            <p:ph type="ftr" sz="quarter" idx="11"/>
          </p:nvPr>
        </p:nvSpPr>
        <p:spPr>
          <a:xfrm>
            <a:off x="242640" y="6315555"/>
            <a:ext cx="4357718" cy="476250"/>
          </a:xfrm>
        </p:spPr>
        <p:txBody>
          <a:bodyPr/>
          <a:lstStyle/>
          <a:p>
            <a:r>
              <a:rPr lang="es-ES" sz="1200" dirty="0"/>
              <a:t>© Velasco Galindo Consultores, S.L.</a:t>
            </a:r>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a:t>La Comisión Europea aprobó la Recomendación 2003/361/CE, de 6 de mayo sobre la definición de microempresas, pequeñas y medianas empresas.</a:t>
            </a:r>
          </a:p>
          <a:p>
            <a:pPr marL="82296" indent="0" algn="just">
              <a:buNone/>
            </a:pPr>
            <a:r>
              <a:rPr lang="es-ES" sz="1600"/>
              <a:t>La definición de PYME en el marco de la UE se basa en tres parámetros:</a:t>
            </a:r>
          </a:p>
          <a:p>
            <a:pPr marL="263525" indent="-182563" algn="just">
              <a:buClrTx/>
              <a:buSzPct val="100000"/>
              <a:buFont typeface="+mj-lt"/>
              <a:buAutoNum type="alphaLcParenR"/>
            </a:pPr>
            <a:endParaRPr lang="es-ES" sz="1400"/>
          </a:p>
          <a:p>
            <a:pPr marL="263525" indent="-182563" algn="just">
              <a:buClrTx/>
              <a:buSzPct val="100000"/>
              <a:buFont typeface="+mj-lt"/>
              <a:buAutoNum type="alphaLcParenR"/>
            </a:pPr>
            <a:endParaRPr lang="es-ES" sz="1600" dirty="0"/>
          </a:p>
        </p:txBody>
      </p:sp>
      <p:pic>
        <p:nvPicPr>
          <p:cNvPr id="8" name="Imagen 7">
            <a:extLst>
              <a:ext uri="{FF2B5EF4-FFF2-40B4-BE49-F238E27FC236}">
                <a16:creationId xmlns:a16="http://schemas.microsoft.com/office/drawing/2014/main" xmlns="" id="{D7144545-CF0B-469C-BCBD-57C5514FB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384" y="221630"/>
            <a:ext cx="791388" cy="576064"/>
          </a:xfrm>
          <a:prstGeom prst="rect">
            <a:avLst/>
          </a:prstGeom>
        </p:spPr>
      </p:pic>
      <p:sp>
        <p:nvSpPr>
          <p:cNvPr id="9" name="Marcador de número de diapositiva 8">
            <a:extLst>
              <a:ext uri="{FF2B5EF4-FFF2-40B4-BE49-F238E27FC236}">
                <a16:creationId xmlns:a16="http://schemas.microsoft.com/office/drawing/2014/main" xmlns="" id="{CE4BD0F1-918D-4557-B039-12D333DA0848}"/>
              </a:ext>
            </a:extLst>
          </p:cNvPr>
          <p:cNvSpPr>
            <a:spLocks noGrp="1"/>
          </p:cNvSpPr>
          <p:nvPr>
            <p:ph type="sldNum" sz="quarter" idx="12"/>
          </p:nvPr>
        </p:nvSpPr>
        <p:spPr>
          <a:xfrm>
            <a:off x="8348377" y="6371117"/>
            <a:ext cx="573161" cy="365125"/>
          </a:xfrm>
        </p:spPr>
        <p:txBody>
          <a:bodyPr/>
          <a:lstStyle/>
          <a:p>
            <a:fld id="{F15741A4-4262-4AC3-826F-6877C4F72356}" type="slidenum">
              <a:rPr lang="es-ES" sz="1200" smtClean="0"/>
              <a:pPr/>
              <a:t>3</a:t>
            </a:fld>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p:cTn id="13" dur="500" fill="hold"/>
                                        <p:tgtEl>
                                          <p:spTgt spid="1030"/>
                                        </p:tgtEl>
                                        <p:attrNameLst>
                                          <p:attrName>ppt_w</p:attrName>
                                        </p:attrNameLst>
                                      </p:cBhvr>
                                      <p:tavLst>
                                        <p:tav tm="0">
                                          <p:val>
                                            <p:fltVal val="0"/>
                                          </p:val>
                                        </p:tav>
                                        <p:tav tm="100000">
                                          <p:val>
                                            <p:strVal val="#ppt_w"/>
                                          </p:val>
                                        </p:tav>
                                      </p:tavLst>
                                    </p:anim>
                                    <p:anim calcmode="lin" valueType="num">
                                      <p:cBhvr>
                                        <p:cTn id="14" dur="500" fill="hold"/>
                                        <p:tgtEl>
                                          <p:spTgt spid="1030"/>
                                        </p:tgtEl>
                                        <p:attrNameLst>
                                          <p:attrName>ppt_h</p:attrName>
                                        </p:attrNameLst>
                                      </p:cBhvr>
                                      <p:tavLst>
                                        <p:tav tm="0">
                                          <p:val>
                                            <p:fltVal val="0"/>
                                          </p:val>
                                        </p:tav>
                                        <p:tav tm="100000">
                                          <p:val>
                                            <p:strVal val="#ppt_h"/>
                                          </p:val>
                                        </p:tav>
                                      </p:tavLst>
                                    </p:anim>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388" y="153284"/>
            <a:ext cx="7862150" cy="657044"/>
          </a:xfrm>
          <a:ln w="34925" cmpd="sng">
            <a:solidFill>
              <a:schemeClr val="bg2">
                <a:lumMod val="75000"/>
              </a:schemeClr>
            </a:solidFill>
          </a:ln>
          <a:scene3d>
            <a:camera prst="orthographicFront"/>
            <a:lightRig rig="threePt" dir="t"/>
          </a:scene3d>
          <a:sp3d>
            <a:bevelT w="165100" prst="coolSlant"/>
          </a:sp3d>
        </p:spPr>
        <p:txBody>
          <a:bodyPr>
            <a:normAutofit fontScale="90000"/>
          </a:bodyPr>
          <a:lstStyle/>
          <a:p>
            <a:pPr marL="357188" indent="-357188" algn="l">
              <a:lnSpc>
                <a:spcPct val="100000"/>
              </a:lnSpc>
            </a:pPr>
            <a:r>
              <a:rPr lang="es-ES" sz="1400" b="1" dirty="0"/>
              <a:t>PGC para PYMES. 	</a:t>
            </a:r>
            <a:br>
              <a:rPr lang="es-ES" sz="1400" b="1" dirty="0"/>
            </a:br>
            <a:r>
              <a:rPr lang="es-ES" sz="1400" dirty="0">
                <a:effectLst/>
              </a:rPr>
              <a:t>1. ¿Qué es una PYME?</a:t>
            </a:r>
            <a:br>
              <a:rPr lang="es-ES" sz="1400" dirty="0">
                <a:effectLst/>
              </a:rPr>
            </a:br>
            <a:r>
              <a:rPr lang="es-ES" sz="1400" dirty="0">
                <a:effectLst/>
              </a:rPr>
              <a:t>	1.1Concepto e importancia de la PYME en la UE</a:t>
            </a:r>
          </a:p>
        </p:txBody>
      </p:sp>
      <p:pic>
        <p:nvPicPr>
          <p:cNvPr id="2051"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2037305" y="2026367"/>
            <a:ext cx="4680520" cy="43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065839" y="6514865"/>
            <a:ext cx="573161" cy="210020"/>
          </a:xfrm>
        </p:spPr>
        <p:txBody>
          <a:bodyPr/>
          <a:lstStyle/>
          <a:p>
            <a:fld id="{F15741A4-4262-4AC3-826F-6877C4F72356}" type="slidenum">
              <a:rPr lang="es-ES" smtClean="0"/>
              <a:pPr/>
              <a:t>4</a:t>
            </a:fld>
            <a:endParaRPr lang="es-ES" dirty="0"/>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dirty="0"/>
              <a:t>De acuerdo con el artículo 2 del anexo de la Recomendación 2003/361/CE, recogido en el artículo 2 del anexo I del Reglamento (UE) </a:t>
            </a:r>
            <a:r>
              <a:rPr lang="pt-BR" sz="1600" dirty="0"/>
              <a:t>No 651/2014 de </a:t>
            </a:r>
            <a:r>
              <a:rPr lang="pt-BR" sz="1600" dirty="0" err="1"/>
              <a:t>la</a:t>
            </a:r>
            <a:r>
              <a:rPr lang="pt-BR" sz="1600" dirty="0"/>
              <a:t> </a:t>
            </a:r>
            <a:r>
              <a:rPr lang="pt-BR" sz="1600" dirty="0" err="1"/>
              <a:t>Comisión</a:t>
            </a:r>
            <a:r>
              <a:rPr lang="pt-BR" sz="1600" dirty="0"/>
              <a:t>, de 17 de </a:t>
            </a:r>
            <a:r>
              <a:rPr lang="pt-BR" sz="1600" dirty="0" err="1"/>
              <a:t>junio</a:t>
            </a:r>
            <a:r>
              <a:rPr lang="pt-BR" sz="1600" dirty="0"/>
              <a:t>,</a:t>
            </a:r>
            <a:r>
              <a:rPr lang="es-ES" sz="1600" dirty="0"/>
              <a:t> la definición de microempresas, pequeñas y medianas empresas es la </a:t>
            </a:r>
            <a:r>
              <a:rPr lang="es-ES" sz="1600" dirty="0" smtClean="0"/>
              <a:t>siguiente:</a:t>
            </a:r>
            <a:endParaRPr lang="es-ES" sz="1600" dirty="0"/>
          </a:p>
          <a:p>
            <a:pPr marL="263525" indent="-182563" algn="just">
              <a:buClrTx/>
              <a:buSzPct val="100000"/>
              <a:buFont typeface="+mj-lt"/>
              <a:buAutoNum type="alphaLcParenR"/>
            </a:pPr>
            <a:endParaRPr lang="es-ES" sz="1400" dirty="0"/>
          </a:p>
          <a:p>
            <a:pPr marL="263525" indent="-182563" algn="just">
              <a:buClrTx/>
              <a:buSzPct val="100000"/>
              <a:buFont typeface="+mj-lt"/>
              <a:buAutoNum type="alphaLcParenR"/>
            </a:pPr>
            <a:endParaRPr lang="es-ES" sz="1600" dirty="0"/>
          </a:p>
        </p:txBody>
      </p:sp>
      <p:pic>
        <p:nvPicPr>
          <p:cNvPr id="13" name="Imagen 12">
            <a:extLst>
              <a:ext uri="{FF2B5EF4-FFF2-40B4-BE49-F238E27FC236}">
                <a16:creationId xmlns:a16="http://schemas.microsoft.com/office/drawing/2014/main" xmlns="" id="{C2266893-55A3-456E-B3C4-ED18B16EA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193519"/>
            <a:ext cx="792088" cy="576573"/>
          </a:xfrm>
          <a:prstGeom prst="rect">
            <a:avLst/>
          </a:prstGeom>
        </p:spPr>
      </p:pic>
    </p:spTree>
    <p:extLst>
      <p:ext uri="{BB962C8B-B14F-4D97-AF65-F5344CB8AC3E}">
        <p14:creationId xmlns:p14="http://schemas.microsoft.com/office/powerpoint/2010/main" val="183615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animEffect transition="in" filter="fade">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388" y="153284"/>
            <a:ext cx="7862150" cy="712757"/>
          </a:xfrm>
          <a:ln w="34925" cmpd="sng">
            <a:solidFill>
              <a:schemeClr val="bg2">
                <a:lumMod val="75000"/>
              </a:schemeClr>
            </a:solidFill>
          </a:ln>
          <a:scene3d>
            <a:camera prst="orthographicFront"/>
            <a:lightRig rig="threePt" dir="t"/>
          </a:scene3d>
          <a:sp3d>
            <a:bevelT w="165100" prst="coolSlant"/>
          </a:sp3d>
        </p:spPr>
        <p:txBody>
          <a:bodyPr>
            <a:normAutofit/>
          </a:bodyPr>
          <a:lstStyle/>
          <a:p>
            <a:pPr marL="357188" indent="-357188" algn="l" defTabSz="719138"/>
            <a:r>
              <a:rPr lang="es-ES" sz="1400" b="1" dirty="0"/>
              <a:t>PGC para PYMES. 	</a:t>
            </a:r>
            <a:br>
              <a:rPr lang="es-ES" sz="1400" b="1" dirty="0"/>
            </a:br>
            <a:r>
              <a:rPr lang="es-ES" sz="1400" dirty="0" smtClean="0">
                <a:effectLst/>
              </a:rPr>
              <a:t>1</a:t>
            </a:r>
            <a:r>
              <a:rPr lang="es-ES" sz="1400" dirty="0">
                <a:effectLst/>
              </a:rPr>
              <a:t>. ¿Qué es una PYME?</a:t>
            </a:r>
            <a:br>
              <a:rPr lang="es-ES" sz="1400" dirty="0">
                <a:effectLst/>
              </a:rPr>
            </a:br>
            <a:r>
              <a:rPr lang="es-ES" sz="1400" dirty="0">
                <a:effectLst/>
              </a:rPr>
              <a:t>	1.1Concepto e importancia de la PYME en la UE</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7999968" y="6481652"/>
            <a:ext cx="573161" cy="210020"/>
          </a:xfrm>
        </p:spPr>
        <p:txBody>
          <a:bodyPr/>
          <a:lstStyle/>
          <a:p>
            <a:fld id="{F15741A4-4262-4AC3-826F-6877C4F72356}" type="slidenum">
              <a:rPr lang="es-ES" smtClean="0"/>
              <a:pPr/>
              <a:t>5</a:t>
            </a:fld>
            <a:endParaRPr lang="es-ES" dirty="0"/>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dirty="0"/>
              <a:t>Las PYMES son una parte fundamental del entramado económico en la UE:</a:t>
            </a:r>
          </a:p>
          <a:p>
            <a:pPr algn="just">
              <a:buClrTx/>
              <a:buSzPct val="100000"/>
              <a:buFont typeface="Wingdings" pitchFamily="2" charset="2"/>
              <a:buChar char="Ø"/>
            </a:pPr>
            <a:r>
              <a:rPr lang="es-ES" sz="1600" dirty="0"/>
              <a:t>Más de dos terceras partes del empleo (en empresas no financieras) de la UE está en las PYMES.</a:t>
            </a:r>
          </a:p>
          <a:p>
            <a:pPr algn="just">
              <a:buClrTx/>
              <a:buSzPct val="100000"/>
              <a:buFont typeface="Wingdings" pitchFamily="2" charset="2"/>
              <a:buChar char="Ø"/>
            </a:pPr>
            <a:r>
              <a:rPr lang="es-ES" sz="1600" dirty="0"/>
              <a:t>Casi el 60% del valor añadido en la UE se genera en la PYMES.</a:t>
            </a:r>
          </a:p>
          <a:p>
            <a:pPr algn="just">
              <a:buFont typeface="Arial" charset="0"/>
              <a:buChar char="•"/>
            </a:pPr>
            <a:endParaRPr lang="es-ES" sz="1600" dirty="0"/>
          </a:p>
          <a:p>
            <a:pPr marL="263525" indent="-182563" algn="just">
              <a:buClrTx/>
              <a:buSzPct val="100000"/>
              <a:buFont typeface="+mj-lt"/>
              <a:buAutoNum type="alphaLcParenR"/>
            </a:pPr>
            <a:endParaRPr lang="es-ES" sz="1400" dirty="0"/>
          </a:p>
          <a:p>
            <a:pPr marL="263525" indent="-182563" algn="just">
              <a:buClrTx/>
              <a:buSzPct val="100000"/>
              <a:buFont typeface="+mj-lt"/>
              <a:buAutoNum type="alphaLcParenR"/>
            </a:pPr>
            <a:endParaRPr lang="es-ES" sz="16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221630"/>
            <a:ext cx="791388" cy="576064"/>
          </a:xfrm>
          <a:prstGeom prst="rect">
            <a:avLst/>
          </a:prstGeom>
        </p:spPr>
      </p:pic>
      <p:graphicFrame>
        <p:nvGraphicFramePr>
          <p:cNvPr id="7" name="Marcador de contenido 6"/>
          <p:cNvGraphicFramePr>
            <a:graphicFrameLocks noGrp="1"/>
          </p:cNvGraphicFramePr>
          <p:nvPr>
            <p:ph sz="quarter" idx="13"/>
            <p:extLst>
              <p:ext uri="{D42A27DB-BD31-4B8C-83A1-F6EECF244321}">
                <p14:modId xmlns:p14="http://schemas.microsoft.com/office/powerpoint/2010/main" val="1703122479"/>
              </p:ext>
            </p:extLst>
          </p:nvPr>
        </p:nvGraphicFramePr>
        <p:xfrm>
          <a:off x="876597" y="2478800"/>
          <a:ext cx="7605339" cy="3127533"/>
        </p:xfrm>
        <a:graphic>
          <a:graphicData uri="http://schemas.openxmlformats.org/drawingml/2006/table">
            <a:tbl>
              <a:tblPr/>
              <a:tblGrid>
                <a:gridCol w="1086477"/>
                <a:gridCol w="1086477"/>
                <a:gridCol w="1086477"/>
                <a:gridCol w="1086477"/>
                <a:gridCol w="1086477"/>
                <a:gridCol w="1086477"/>
                <a:gridCol w="1086477"/>
              </a:tblGrid>
              <a:tr h="323319">
                <a:tc>
                  <a:txBody>
                    <a:bodyPr/>
                    <a:lstStyle/>
                    <a:p>
                      <a:pPr algn="ctr" fontAlgn="ctr"/>
                      <a:r>
                        <a:rPr lang="es-ES_tradnl" sz="1100" b="1" i="0" u="none" strike="noStrike">
                          <a:solidFill>
                            <a:srgbClr val="FFFFFF"/>
                          </a:solidFill>
                          <a:effectLst/>
                          <a:latin typeface="Arial" charset="0"/>
                        </a:rPr>
                        <a:t>Class size</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gridSpan="2">
                  <a:txBody>
                    <a:bodyPr/>
                    <a:lstStyle/>
                    <a:p>
                      <a:pPr algn="ctr" fontAlgn="ctr"/>
                      <a:r>
                        <a:rPr lang="es-ES_tradnl" sz="1100" b="1" i="0" u="none" strike="noStrike" dirty="0" err="1">
                          <a:solidFill>
                            <a:srgbClr val="FFFFFF"/>
                          </a:solidFill>
                          <a:effectLst/>
                          <a:latin typeface="Arial" charset="0"/>
                        </a:rPr>
                        <a:t>Number</a:t>
                      </a:r>
                      <a:r>
                        <a:rPr lang="es-ES_tradnl" sz="1100" b="1" i="0" u="none" strike="noStrike" dirty="0">
                          <a:solidFill>
                            <a:srgbClr val="FFFFFF"/>
                          </a:solidFill>
                          <a:effectLst/>
                          <a:latin typeface="Arial" charset="0"/>
                        </a:rPr>
                        <a:t> of </a:t>
                      </a:r>
                      <a:r>
                        <a:rPr lang="es-ES_tradnl" sz="1100" b="1" i="0" u="none" strike="noStrike" dirty="0" err="1">
                          <a:solidFill>
                            <a:srgbClr val="FFFFFF"/>
                          </a:solidFill>
                          <a:effectLst/>
                          <a:latin typeface="Arial" charset="0"/>
                        </a:rPr>
                        <a:t>enterprises</a:t>
                      </a:r>
                      <a:endParaRPr lang="es-ES_tradnl" sz="1100" b="1" i="0" u="none" strike="noStrike" dirty="0">
                        <a:solidFill>
                          <a:srgbClr val="FFFFFF"/>
                        </a:solidFill>
                        <a:effectLst/>
                        <a:latin typeface="Arial"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c gridSpan="2">
                  <a:txBody>
                    <a:bodyPr/>
                    <a:lstStyle/>
                    <a:p>
                      <a:pPr algn="ctr" fontAlgn="ctr"/>
                      <a:r>
                        <a:rPr lang="es-ES_tradnl" sz="1100" b="1" i="0" u="none" strike="noStrike">
                          <a:solidFill>
                            <a:srgbClr val="FFFFFF"/>
                          </a:solidFill>
                          <a:effectLst/>
                          <a:latin typeface="Arial" charset="0"/>
                        </a:rPr>
                        <a:t>Number of persons employed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c gridSpan="2">
                  <a:txBody>
                    <a:bodyPr/>
                    <a:lstStyle/>
                    <a:p>
                      <a:pPr algn="ctr" fontAlgn="ctr"/>
                      <a:r>
                        <a:rPr lang="es-ES_tradnl" sz="1100" b="1" i="0" u="none" strike="noStrike">
                          <a:solidFill>
                            <a:srgbClr val="FFFFFF"/>
                          </a:solidFill>
                          <a:effectLst/>
                          <a:latin typeface="Arial" charset="0"/>
                        </a:rPr>
                        <a:t>Value added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r>
              <a:tr h="175744">
                <a:tc rowSpan="2">
                  <a:txBody>
                    <a:bodyPr/>
                    <a:lstStyle/>
                    <a:p>
                      <a:pPr algn="ctr" fontAlgn="ctr"/>
                      <a:r>
                        <a:rPr lang="sk-SK" sz="1100" b="0" i="0" u="none" strike="noStrike">
                          <a:solidFill>
                            <a:srgbClr val="000000"/>
                          </a:solidFill>
                          <a:effectLst/>
                          <a:latin typeface="Arial" charset="0"/>
                        </a:rPr>
                        <a:t> </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gridSpan="2">
                  <a:txBody>
                    <a:bodyPr/>
                    <a:lstStyle/>
                    <a:p>
                      <a:pPr algn="ctr" fontAlgn="ctr"/>
                      <a:r>
                        <a:rPr lang="es-ES_tradnl" sz="1100" b="1" i="0" u="none" strike="noStrike">
                          <a:solidFill>
                            <a:srgbClr val="006A4E"/>
                          </a:solidFill>
                          <a:effectLst/>
                          <a:latin typeface="Arial" charset="0"/>
                        </a:rPr>
                        <a:t>European Union</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c gridSpan="2">
                  <a:txBody>
                    <a:bodyPr/>
                    <a:lstStyle/>
                    <a:p>
                      <a:pPr algn="ctr" fontAlgn="ctr"/>
                      <a:r>
                        <a:rPr lang="es-ES_tradnl" sz="1100" b="1" i="0" u="none" strike="noStrike">
                          <a:solidFill>
                            <a:srgbClr val="006A4E"/>
                          </a:solidFill>
                          <a:effectLst/>
                          <a:latin typeface="Arial" charset="0"/>
                        </a:rPr>
                        <a:t>European Union</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c gridSpan="2">
                  <a:txBody>
                    <a:bodyPr/>
                    <a:lstStyle/>
                    <a:p>
                      <a:pPr algn="ctr" fontAlgn="ctr"/>
                      <a:r>
                        <a:rPr lang="es-ES_tradnl" sz="1100" b="1" i="0" u="none" strike="noStrike">
                          <a:solidFill>
                            <a:srgbClr val="006A4E"/>
                          </a:solidFill>
                          <a:effectLst/>
                          <a:latin typeface="Arial" charset="0"/>
                        </a:rPr>
                        <a:t>European Union</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r>
              <a:tr h="179593">
                <a:tc vMerge="1">
                  <a:txBody>
                    <a:bodyPr/>
                    <a:lstStyle/>
                    <a:p>
                      <a:endParaRPr lang="es-ES_tradnl"/>
                    </a:p>
                  </a:txBody>
                  <a:tcPr/>
                </a:tc>
                <a:tc>
                  <a:txBody>
                    <a:bodyPr/>
                    <a:lstStyle/>
                    <a:p>
                      <a:pPr algn="r" fontAlgn="ctr"/>
                      <a:r>
                        <a:rPr lang="es-ES_tradnl" sz="1100" b="1" i="0" u="none" strike="noStrike">
                          <a:solidFill>
                            <a:srgbClr val="000000"/>
                          </a:solidFill>
                          <a:effectLst/>
                          <a:latin typeface="Arial" charset="0"/>
                        </a:rPr>
                        <a:t>Number</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100" b="1" i="0" u="none" strike="noStrike">
                          <a:solidFill>
                            <a:srgbClr val="000000"/>
                          </a:solidFill>
                          <a:effectLst/>
                          <a:latin typeface="Arial" charset="0"/>
                        </a:rPr>
                        <a:t>Share</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100" b="1" i="0" u="none" strike="noStrike">
                          <a:solidFill>
                            <a:srgbClr val="000000"/>
                          </a:solidFill>
                          <a:effectLst/>
                          <a:latin typeface="Arial" charset="0"/>
                        </a:rPr>
                        <a:t>Number</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100" b="1" i="0" u="none" strike="noStrike">
                          <a:solidFill>
                            <a:srgbClr val="000000"/>
                          </a:solidFill>
                          <a:effectLst/>
                          <a:latin typeface="Arial" charset="0"/>
                        </a:rPr>
                        <a:t>Share</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100" b="1" i="0" u="none" strike="noStrike">
                          <a:solidFill>
                            <a:srgbClr val="000000"/>
                          </a:solidFill>
                          <a:effectLst/>
                          <a:latin typeface="Arial" charset="0"/>
                        </a:rPr>
                        <a:t>Billion €</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100" b="1" i="0" u="none" strike="noStrike">
                          <a:solidFill>
                            <a:srgbClr val="000000"/>
                          </a:solidFill>
                          <a:effectLst/>
                          <a:latin typeface="Arial" charset="0"/>
                        </a:rPr>
                        <a:t>Share</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179593">
                <a:tc>
                  <a:txBody>
                    <a:bodyPr/>
                    <a:lstStyle/>
                    <a:p>
                      <a:pPr algn="ctr" fontAlgn="ctr"/>
                      <a:r>
                        <a:rPr lang="es-ES_tradnl" sz="1100" b="0" i="0" u="none" strike="noStrike">
                          <a:solidFill>
                            <a:srgbClr val="000000"/>
                          </a:solidFill>
                          <a:effectLst/>
                          <a:latin typeface="Arial" charset="0"/>
                        </a:rPr>
                        <a:t>Micro</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100" b="0" i="0" u="none" strike="noStrike">
                          <a:solidFill>
                            <a:srgbClr val="000000"/>
                          </a:solidFill>
                          <a:effectLst/>
                          <a:latin typeface="Arial" charset="0"/>
                        </a:rPr>
                        <a:t>21 356 252</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92,8 %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de-DE" sz="1100" b="0" i="0" u="none" strike="noStrike">
                          <a:solidFill>
                            <a:srgbClr val="000000"/>
                          </a:solidFill>
                          <a:effectLst/>
                          <a:latin typeface="Arial" charset="0"/>
                        </a:rPr>
                        <a:t>40 057 410</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29,5 %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ru-RU" sz="1100" b="0" i="0" u="none" strike="noStrike">
                          <a:solidFill>
                            <a:srgbClr val="000000"/>
                          </a:solidFill>
                          <a:effectLst/>
                          <a:latin typeface="Arial" charset="0"/>
                        </a:rPr>
                        <a:t> 1 454</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100" b="0" i="0" u="none" strike="noStrike" dirty="0">
                          <a:solidFill>
                            <a:srgbClr val="000000"/>
                          </a:solidFill>
                          <a:effectLst/>
                          <a:latin typeface="Arial" charset="0"/>
                        </a:rPr>
                        <a:t>21,2 %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175744">
                <a:tc>
                  <a:txBody>
                    <a:bodyPr/>
                    <a:lstStyle/>
                    <a:p>
                      <a:pPr algn="ctr" fontAlgn="ctr"/>
                      <a:r>
                        <a:rPr lang="es-ES_tradnl" sz="1100" b="0" i="0" u="none" strike="noStrike">
                          <a:solidFill>
                            <a:srgbClr val="000000"/>
                          </a:solidFill>
                          <a:effectLst/>
                          <a:latin typeface="Arial" charset="0"/>
                        </a:rPr>
                        <a:t>Small</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dirty="0">
                          <a:solidFill>
                            <a:srgbClr val="000000"/>
                          </a:solidFill>
                          <a:effectLst/>
                          <a:latin typeface="Arial" charset="0"/>
                        </a:rPr>
                        <a:t>1 378 702</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6,0 %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a:solidFill>
                            <a:srgbClr val="000000"/>
                          </a:solidFill>
                          <a:effectLst/>
                          <a:latin typeface="Arial" charset="0"/>
                        </a:rPr>
                        <a:t>27 503 428</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100" b="0" i="0" u="none" strike="noStrike">
                          <a:solidFill>
                            <a:srgbClr val="000000"/>
                          </a:solidFill>
                          <a:effectLst/>
                          <a:latin typeface="Arial" charset="0"/>
                        </a:rPr>
                        <a:t>20,2 %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100" b="0" i="0" u="none" strike="noStrike">
                          <a:solidFill>
                            <a:srgbClr val="000000"/>
                          </a:solidFill>
                          <a:effectLst/>
                          <a:latin typeface="Arial" charset="0"/>
                        </a:rPr>
                        <a:t> 1 233</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18,0 %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179593">
                <a:tc>
                  <a:txBody>
                    <a:bodyPr/>
                    <a:lstStyle/>
                    <a:p>
                      <a:pPr algn="ctr" fontAlgn="ctr"/>
                      <a:r>
                        <a:rPr lang="es-ES_tradnl" sz="1100" b="0" i="0" u="none" strike="noStrike">
                          <a:solidFill>
                            <a:srgbClr val="000000"/>
                          </a:solidFill>
                          <a:effectLst/>
                          <a:latin typeface="Arial" charset="0"/>
                        </a:rPr>
                        <a:t>Medium-sized</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a:solidFill>
                            <a:srgbClr val="000000"/>
                          </a:solidFill>
                          <a:effectLst/>
                          <a:latin typeface="Arial" charset="0"/>
                        </a:rPr>
                        <a:t> 224 647</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1,0 %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a:solidFill>
                            <a:srgbClr val="000000"/>
                          </a:solidFill>
                          <a:effectLst/>
                          <a:latin typeface="Arial" charset="0"/>
                        </a:rPr>
                        <a:t>23 170 353</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17,0 %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100" b="0" i="0" u="none" strike="noStrike">
                          <a:solidFill>
                            <a:srgbClr val="000000"/>
                          </a:solidFill>
                          <a:effectLst/>
                          <a:latin typeface="Arial" charset="0"/>
                        </a:rPr>
                        <a:t> 1 251</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18,2 %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179593">
                <a:tc>
                  <a:txBody>
                    <a:bodyPr/>
                    <a:lstStyle/>
                    <a:p>
                      <a:pPr algn="ctr" fontAlgn="ctr"/>
                      <a:r>
                        <a:rPr lang="es-ES_tradnl" sz="1100" b="1" i="0" u="none" strike="noStrike">
                          <a:solidFill>
                            <a:srgbClr val="000000"/>
                          </a:solidFill>
                          <a:effectLst/>
                          <a:latin typeface="Arial" charset="0"/>
                        </a:rPr>
                        <a:t>SMEs</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is-IS" sz="1100" b="1" i="0" u="none" strike="noStrike">
                          <a:solidFill>
                            <a:srgbClr val="000000"/>
                          </a:solidFill>
                          <a:effectLst/>
                          <a:latin typeface="Arial" charset="0"/>
                        </a:rPr>
                        <a:t>22 959 601</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100" b="1" i="0" u="none" strike="noStrike">
                          <a:solidFill>
                            <a:srgbClr val="000000"/>
                          </a:solidFill>
                          <a:effectLst/>
                          <a:latin typeface="Arial" charset="0"/>
                        </a:rPr>
                        <a:t>99,8 %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is-IS" sz="1100" b="1" i="0" u="none" strike="noStrike">
                          <a:solidFill>
                            <a:srgbClr val="000000"/>
                          </a:solidFill>
                          <a:effectLst/>
                          <a:latin typeface="Arial" charset="0"/>
                        </a:rPr>
                        <a:t>90 731 191</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100" b="1" i="0" u="none" strike="noStrike">
                          <a:solidFill>
                            <a:srgbClr val="000000"/>
                          </a:solidFill>
                          <a:effectLst/>
                          <a:latin typeface="Arial" charset="0"/>
                        </a:rPr>
                        <a:t>66,8 %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is-IS" sz="1100" b="1" i="0" u="none" strike="noStrike">
                          <a:solidFill>
                            <a:srgbClr val="000000"/>
                          </a:solidFill>
                          <a:effectLst/>
                          <a:latin typeface="Arial" charset="0"/>
                        </a:rPr>
                        <a:t> 3 938</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100" b="1" i="0" u="none" strike="noStrike">
                          <a:solidFill>
                            <a:srgbClr val="000000"/>
                          </a:solidFill>
                          <a:effectLst/>
                          <a:latin typeface="Arial" charset="0"/>
                        </a:rPr>
                        <a:t>57,4 %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r>
              <a:tr h="175744">
                <a:tc>
                  <a:txBody>
                    <a:bodyPr/>
                    <a:lstStyle/>
                    <a:p>
                      <a:pPr algn="ctr" fontAlgn="ctr"/>
                      <a:r>
                        <a:rPr lang="es-ES_tradnl" sz="1100" b="0" i="0" u="none" strike="noStrike">
                          <a:solidFill>
                            <a:srgbClr val="000000"/>
                          </a:solidFill>
                          <a:effectLst/>
                          <a:latin typeface="Arial" charset="0"/>
                        </a:rPr>
                        <a:t>Large</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ru-RU" sz="1100" b="0" i="0" u="none" strike="noStrike">
                          <a:solidFill>
                            <a:srgbClr val="000000"/>
                          </a:solidFill>
                          <a:effectLst/>
                          <a:latin typeface="Arial" charset="0"/>
                        </a:rPr>
                        <a:t> 44 458</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0,2 %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a:solidFill>
                            <a:srgbClr val="000000"/>
                          </a:solidFill>
                          <a:effectLst/>
                          <a:latin typeface="Arial" charset="0"/>
                        </a:rPr>
                        <a:t>45 168 733</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33,2 %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100" b="0" i="0" u="none" strike="noStrike">
                          <a:solidFill>
                            <a:srgbClr val="000000"/>
                          </a:solidFill>
                          <a:effectLst/>
                          <a:latin typeface="Arial" charset="0"/>
                        </a:rPr>
                        <a:t> 2 924</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100" b="0" i="0" u="none" strike="noStrike">
                          <a:solidFill>
                            <a:srgbClr val="000000"/>
                          </a:solidFill>
                          <a:effectLst/>
                          <a:latin typeface="Arial" charset="0"/>
                        </a:rPr>
                        <a:t>42,6 %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192421">
                <a:tc>
                  <a:txBody>
                    <a:bodyPr/>
                    <a:lstStyle/>
                    <a:p>
                      <a:pPr algn="ctr" fontAlgn="ctr"/>
                      <a:r>
                        <a:rPr lang="es-ES_tradnl" sz="1100" b="0" i="0" u="none" strike="noStrike">
                          <a:solidFill>
                            <a:srgbClr val="000000"/>
                          </a:solidFill>
                          <a:effectLst/>
                          <a:latin typeface="Arial" charset="0"/>
                        </a:rPr>
                        <a:t>Total</a:t>
                      </a:r>
                    </a:p>
                  </a:txBody>
                  <a:tcPr marL="6350" marR="6350" marT="6350"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is-IS" sz="1100" b="1" i="0" u="none" strike="noStrike">
                          <a:solidFill>
                            <a:srgbClr val="000000"/>
                          </a:solidFill>
                          <a:effectLst/>
                          <a:latin typeface="Arial" charset="0"/>
                        </a:rPr>
                        <a:t>23 004 059</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100" b="1" i="0" u="none" strike="noStrike">
                          <a:solidFill>
                            <a:srgbClr val="000000"/>
                          </a:solidFill>
                          <a:effectLst/>
                          <a:latin typeface="Arial" charset="0"/>
                        </a:rPr>
                        <a:t>100,0 %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cs-CZ" sz="1100" b="1" i="0" u="none" strike="noStrike">
                          <a:solidFill>
                            <a:srgbClr val="000000"/>
                          </a:solidFill>
                          <a:effectLst/>
                          <a:latin typeface="Arial" charset="0"/>
                        </a:rPr>
                        <a:t>135 899 924</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100" b="1" i="0" u="none" strike="noStrike">
                          <a:solidFill>
                            <a:srgbClr val="000000"/>
                          </a:solidFill>
                          <a:effectLst/>
                          <a:latin typeface="Arial" charset="0"/>
                        </a:rPr>
                        <a:t>100,0 %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is-IS" sz="1100" b="1" i="0" u="none" strike="noStrike">
                          <a:solidFill>
                            <a:srgbClr val="000000"/>
                          </a:solidFill>
                          <a:effectLst/>
                          <a:latin typeface="Arial" charset="0"/>
                        </a:rPr>
                        <a:t> 6 862</a:t>
                      </a:r>
                    </a:p>
                  </a:txBody>
                  <a:tcPr marL="6350" marR="6350" marT="6350"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100" b="1" i="0" u="none" strike="noStrike">
                          <a:solidFill>
                            <a:srgbClr val="000000"/>
                          </a:solidFill>
                          <a:effectLst/>
                          <a:latin typeface="Arial" charset="0"/>
                        </a:rPr>
                        <a:t>100,0 %</a:t>
                      </a:r>
                    </a:p>
                  </a:txBody>
                  <a:tcPr marL="6350" marR="6350" marT="6350"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r>
              <a:tr h="1366189">
                <a:tc gridSpan="7">
                  <a:txBody>
                    <a:bodyPr/>
                    <a:lstStyle/>
                    <a:p>
                      <a:pPr algn="l" fontAlgn="t"/>
                      <a:r>
                        <a:rPr lang="es-ES_tradnl" sz="1100" b="0" i="1" u="none" strike="noStrike" dirty="0" err="1">
                          <a:solidFill>
                            <a:srgbClr val="000000"/>
                          </a:solidFill>
                          <a:effectLst/>
                          <a:latin typeface="Arial" charset="0"/>
                        </a:rPr>
                        <a:t>These</a:t>
                      </a:r>
                      <a:r>
                        <a:rPr lang="es-ES_tradnl" sz="1100" b="0" i="1" u="none" strike="noStrike" dirty="0">
                          <a:solidFill>
                            <a:srgbClr val="000000"/>
                          </a:solidFill>
                          <a:effectLst/>
                          <a:latin typeface="Arial" charset="0"/>
                        </a:rPr>
                        <a:t> are </a:t>
                      </a:r>
                      <a:r>
                        <a:rPr lang="es-ES_tradnl" sz="1100" b="0" i="1" u="none" strike="noStrike" dirty="0" err="1">
                          <a:solidFill>
                            <a:srgbClr val="000000"/>
                          </a:solidFill>
                          <a:effectLst/>
                          <a:latin typeface="Arial" charset="0"/>
                        </a:rPr>
                        <a:t>estimates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for</a:t>
                      </a:r>
                      <a:r>
                        <a:rPr lang="es-ES_tradnl" sz="1100" b="0" i="1" u="none" strike="noStrike" dirty="0">
                          <a:solidFill>
                            <a:srgbClr val="000000"/>
                          </a:solidFill>
                          <a:effectLst/>
                          <a:latin typeface="Arial" charset="0"/>
                        </a:rPr>
                        <a:t> 2015 </a:t>
                      </a:r>
                      <a:r>
                        <a:rPr lang="es-ES_tradnl" sz="1100" b="0" i="1" u="none" strike="noStrike" dirty="0" err="1">
                          <a:solidFill>
                            <a:srgbClr val="000000"/>
                          </a:solidFill>
                          <a:effectLst/>
                          <a:latin typeface="Arial" charset="0"/>
                        </a:rPr>
                        <a:t>produced</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by</a:t>
                      </a:r>
                      <a:r>
                        <a:rPr lang="es-ES_tradnl" sz="1100" b="0" i="1" u="none" strike="noStrike" dirty="0">
                          <a:solidFill>
                            <a:srgbClr val="000000"/>
                          </a:solidFill>
                          <a:effectLst/>
                          <a:latin typeface="Arial" charset="0"/>
                        </a:rPr>
                        <a:t> DIW </a:t>
                      </a:r>
                      <a:r>
                        <a:rPr lang="es-ES_tradnl" sz="1100" b="0" i="1" u="none" strike="noStrike" dirty="0" err="1">
                          <a:solidFill>
                            <a:srgbClr val="000000"/>
                          </a:solidFill>
                          <a:effectLst/>
                          <a:latin typeface="Arial" charset="0"/>
                        </a:rPr>
                        <a:t>Econ</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based</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on</a:t>
                      </a:r>
                      <a:r>
                        <a:rPr lang="es-ES_tradnl" sz="1100" b="0" i="1" u="none" strike="noStrike" dirty="0">
                          <a:solidFill>
                            <a:srgbClr val="000000"/>
                          </a:solidFill>
                          <a:effectLst/>
                          <a:latin typeface="Arial" charset="0"/>
                        </a:rPr>
                        <a:t> 2008-13 figures </a:t>
                      </a:r>
                      <a:r>
                        <a:rPr lang="es-ES_tradnl" sz="1100" b="0" i="1" u="none" strike="noStrike" dirty="0" err="1">
                          <a:solidFill>
                            <a:srgbClr val="000000"/>
                          </a:solidFill>
                          <a:effectLst/>
                          <a:latin typeface="Arial" charset="0"/>
                        </a:rPr>
                        <a:t>from</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Structural</a:t>
                      </a:r>
                      <a:r>
                        <a:rPr lang="es-ES_tradnl" sz="1100" b="0" i="1" u="none" strike="noStrike" dirty="0">
                          <a:solidFill>
                            <a:srgbClr val="000000"/>
                          </a:solidFill>
                          <a:effectLst/>
                          <a:latin typeface="Arial" charset="0"/>
                        </a:rPr>
                        <a:t> Business </a:t>
                      </a:r>
                      <a:r>
                        <a:rPr lang="es-ES_tradnl" sz="1100" b="0" i="1" u="none" strike="noStrike" dirty="0" err="1">
                          <a:solidFill>
                            <a:srgbClr val="000000"/>
                          </a:solidFill>
                          <a:effectLst/>
                          <a:latin typeface="Arial" charset="0"/>
                        </a:rPr>
                        <a:t>Statistics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Database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Eurostat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data </a:t>
                      </a:r>
                      <a:r>
                        <a:rPr lang="es-ES_tradnl" sz="1100" b="0" i="1" u="none" strike="noStrike" dirty="0" err="1">
                          <a:solidFill>
                            <a:srgbClr val="000000"/>
                          </a:solidFill>
                          <a:effectLst/>
                          <a:latin typeface="Arial" charset="0"/>
                        </a:rPr>
                        <a:t>cover</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'non-</a:t>
                      </a:r>
                      <a:r>
                        <a:rPr lang="es-ES_tradnl" sz="1100" b="0" i="1" u="none" strike="noStrike" dirty="0" err="1">
                          <a:solidFill>
                            <a:srgbClr val="000000"/>
                          </a:solidFill>
                          <a:effectLst/>
                          <a:latin typeface="Arial" charset="0"/>
                        </a:rPr>
                        <a:t>financial</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business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economy</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which</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includes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industry</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construction</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trade</a:t>
                      </a:r>
                      <a:r>
                        <a:rPr lang="es-ES_tradnl" sz="1100" b="0" i="1" u="none" strike="noStrike" dirty="0">
                          <a:solidFill>
                            <a:srgbClr val="000000"/>
                          </a:solidFill>
                          <a:effectLst/>
                          <a:latin typeface="Arial" charset="0"/>
                        </a:rPr>
                        <a:t>, and </a:t>
                      </a:r>
                      <a:r>
                        <a:rPr lang="es-ES_tradnl" sz="1100" b="0" i="1" u="none" strike="noStrike" dirty="0" err="1">
                          <a:solidFill>
                            <a:srgbClr val="000000"/>
                          </a:solidFill>
                          <a:effectLst/>
                          <a:latin typeface="Arial" charset="0"/>
                        </a:rPr>
                        <a:t>services</a:t>
                      </a:r>
                      <a:r>
                        <a:rPr lang="es-ES_tradnl" sz="1100" b="0" i="1" u="none" strike="noStrike" dirty="0">
                          <a:solidFill>
                            <a:srgbClr val="000000"/>
                          </a:solidFill>
                          <a:effectLst/>
                          <a:latin typeface="Arial" charset="0"/>
                        </a:rPr>
                        <a:t> (NACE Rev. 2 </a:t>
                      </a:r>
                      <a:r>
                        <a:rPr lang="es-ES_tradnl" sz="1100" b="0" i="1" u="none" strike="noStrike" dirty="0" err="1">
                          <a:solidFill>
                            <a:srgbClr val="000000"/>
                          </a:solidFill>
                          <a:effectLst/>
                          <a:latin typeface="Arial" charset="0"/>
                        </a:rPr>
                        <a:t>sections</a:t>
                      </a:r>
                      <a:r>
                        <a:rPr lang="es-ES_tradnl" sz="1100" b="0" i="1" u="none" strike="noStrike" dirty="0">
                          <a:solidFill>
                            <a:srgbClr val="000000"/>
                          </a:solidFill>
                          <a:effectLst/>
                          <a:latin typeface="Arial" charset="0"/>
                        </a:rPr>
                        <a:t> B to J, L, M and N), </a:t>
                      </a:r>
                      <a:r>
                        <a:rPr lang="es-ES_tradnl" sz="1100" b="0" i="1" u="none" strike="noStrike" dirty="0" err="1">
                          <a:solidFill>
                            <a:srgbClr val="000000"/>
                          </a:solidFill>
                          <a:effectLst/>
                          <a:latin typeface="Arial" charset="0"/>
                        </a:rPr>
                        <a:t>but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not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enterprises</a:t>
                      </a:r>
                      <a:r>
                        <a:rPr lang="es-ES_tradnl" sz="1100" b="0" i="1" u="none" strike="noStrike" dirty="0">
                          <a:solidFill>
                            <a:srgbClr val="000000"/>
                          </a:solidFill>
                          <a:effectLst/>
                          <a:latin typeface="Arial" charset="0"/>
                        </a:rPr>
                        <a:t> in </a:t>
                      </a:r>
                      <a:r>
                        <a:rPr lang="es-ES_tradnl" sz="1100" b="0" i="1" u="none" strike="noStrike" dirty="0" err="1">
                          <a:solidFill>
                            <a:srgbClr val="000000"/>
                          </a:solidFill>
                          <a:effectLst/>
                          <a:latin typeface="Arial" charset="0"/>
                        </a:rPr>
                        <a:t>agriculture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forestry</a:t>
                      </a:r>
                      <a:r>
                        <a:rPr lang="es-ES_tradnl" sz="1100" b="0" i="1" u="none" strike="noStrike" dirty="0">
                          <a:solidFill>
                            <a:srgbClr val="000000"/>
                          </a:solidFill>
                          <a:effectLst/>
                          <a:latin typeface="Arial" charset="0"/>
                        </a:rPr>
                        <a:t> and </a:t>
                      </a:r>
                      <a:r>
                        <a:rPr lang="es-ES_tradnl" sz="1100" b="0" i="1" u="none" strike="noStrike" dirty="0" err="1">
                          <a:solidFill>
                            <a:srgbClr val="000000"/>
                          </a:solidFill>
                          <a:effectLst/>
                          <a:latin typeface="Arial" charset="0"/>
                        </a:rPr>
                        <a:t>fisheries</a:t>
                      </a:r>
                      <a:r>
                        <a:rPr lang="es-ES_tradnl" sz="1100" b="0" i="1" u="none" strike="noStrike" dirty="0">
                          <a:solidFill>
                            <a:srgbClr val="000000"/>
                          </a:solidFill>
                          <a:effectLst/>
                          <a:latin typeface="Arial" charset="0"/>
                        </a:rPr>
                        <a:t> and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largely</a:t>
                      </a:r>
                      <a:r>
                        <a:rPr lang="es-ES_tradnl" sz="1100" b="0" i="1" u="none" strike="noStrike" dirty="0">
                          <a:solidFill>
                            <a:srgbClr val="000000"/>
                          </a:solidFill>
                          <a:effectLst/>
                          <a:latin typeface="Arial" charset="0"/>
                        </a:rPr>
                        <a:t> non-</a:t>
                      </a:r>
                      <a:r>
                        <a:rPr lang="es-ES_tradnl" sz="1100" b="0" i="1" u="none" strike="noStrike" dirty="0" err="1">
                          <a:solidFill>
                            <a:srgbClr val="000000"/>
                          </a:solidFill>
                          <a:effectLst/>
                          <a:latin typeface="Arial" charset="0"/>
                        </a:rPr>
                        <a:t>market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service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sectors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such</a:t>
                      </a:r>
                      <a:r>
                        <a:rPr lang="es-ES_tradnl" sz="1100" b="0" i="1" u="none" strike="noStrike" dirty="0">
                          <a:solidFill>
                            <a:srgbClr val="000000"/>
                          </a:solidFill>
                          <a:effectLst/>
                          <a:latin typeface="Arial" charset="0"/>
                        </a:rPr>
                        <a:t> as </a:t>
                      </a:r>
                      <a:r>
                        <a:rPr lang="es-ES_tradnl" sz="1100" b="0" i="1" u="none" strike="noStrike" dirty="0" err="1">
                          <a:solidFill>
                            <a:srgbClr val="000000"/>
                          </a:solidFill>
                          <a:effectLst/>
                          <a:latin typeface="Arial" charset="0"/>
                        </a:rPr>
                        <a:t>education</a:t>
                      </a:r>
                      <a:r>
                        <a:rPr lang="es-ES_tradnl" sz="1100" b="0" i="1" u="none" strike="noStrike" dirty="0">
                          <a:solidFill>
                            <a:srgbClr val="000000"/>
                          </a:solidFill>
                          <a:effectLst/>
                          <a:latin typeface="Arial" charset="0"/>
                        </a:rPr>
                        <a:t> and </a:t>
                      </a:r>
                      <a:r>
                        <a:rPr lang="es-ES_tradnl" sz="1100" b="0" i="1" u="none" strike="noStrike" dirty="0" err="1">
                          <a:solidFill>
                            <a:srgbClr val="000000"/>
                          </a:solidFill>
                          <a:effectLst/>
                          <a:latin typeface="Arial" charset="0"/>
                        </a:rPr>
                        <a:t>health</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advantage</a:t>
                      </a:r>
                      <a:r>
                        <a:rPr lang="es-ES_tradnl" sz="1100" b="0" i="1" u="none" strike="noStrike" dirty="0">
                          <a:solidFill>
                            <a:srgbClr val="000000"/>
                          </a:solidFill>
                          <a:effectLst/>
                          <a:latin typeface="Arial" charset="0"/>
                        </a:rPr>
                        <a:t> of </a:t>
                      </a:r>
                      <a:r>
                        <a:rPr lang="es-ES_tradnl" sz="1100" b="0" i="1" u="none" strike="noStrike" dirty="0" err="1">
                          <a:solidFill>
                            <a:srgbClr val="000000"/>
                          </a:solidFill>
                          <a:effectLst/>
                          <a:latin typeface="Arial" charset="0"/>
                        </a:rPr>
                        <a:t>using</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Eurostat</a:t>
                      </a:r>
                      <a:r>
                        <a:rPr lang="es-ES_tradnl" sz="1100" b="0" i="1" u="none" strike="noStrike" dirty="0">
                          <a:solidFill>
                            <a:srgbClr val="000000"/>
                          </a:solidFill>
                          <a:effectLst/>
                          <a:latin typeface="Arial" charset="0"/>
                        </a:rPr>
                        <a:t> data </a:t>
                      </a:r>
                      <a:r>
                        <a:rPr lang="es-ES_tradnl" sz="1100" b="0" i="1" u="none" strike="noStrike" dirty="0" err="1">
                          <a:solidFill>
                            <a:srgbClr val="000000"/>
                          </a:solidFill>
                          <a:effectLst/>
                          <a:latin typeface="Arial" charset="0"/>
                        </a:rPr>
                        <a:t>is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that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statistics</a:t>
                      </a:r>
                      <a:r>
                        <a:rPr lang="es-ES_tradnl" sz="1100" b="0" i="1" u="none" strike="noStrike" dirty="0">
                          <a:solidFill>
                            <a:srgbClr val="000000"/>
                          </a:solidFill>
                          <a:effectLst/>
                          <a:latin typeface="Arial" charset="0"/>
                        </a:rPr>
                        <a:t> are </a:t>
                      </a:r>
                      <a:r>
                        <a:rPr lang="es-ES_tradnl" sz="1100" b="0" i="1" u="none" strike="noStrike" dirty="0" err="1">
                          <a:solidFill>
                            <a:srgbClr val="000000"/>
                          </a:solidFill>
                          <a:effectLst/>
                          <a:latin typeface="Arial" charset="0"/>
                        </a:rPr>
                        <a:t>harmonised</a:t>
                      </a:r>
                      <a:r>
                        <a:rPr lang="es-ES_tradnl" sz="1100" b="0" i="1" u="none" strike="noStrike" dirty="0">
                          <a:solidFill>
                            <a:srgbClr val="000000"/>
                          </a:solidFill>
                          <a:effectLst/>
                          <a:latin typeface="Arial" charset="0"/>
                        </a:rPr>
                        <a:t> and comparable </a:t>
                      </a:r>
                      <a:r>
                        <a:rPr lang="es-ES_tradnl" sz="1100" b="0" i="1" u="none" strike="noStrike" dirty="0" err="1">
                          <a:solidFill>
                            <a:srgbClr val="000000"/>
                          </a:solidFill>
                          <a:effectLst/>
                          <a:latin typeface="Arial" charset="0"/>
                        </a:rPr>
                        <a:t>across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countries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disadvantage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is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that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for</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some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countries</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the</a:t>
                      </a:r>
                      <a:r>
                        <a:rPr lang="es-ES_tradnl" sz="1100" b="0" i="1" u="none" strike="noStrike" dirty="0">
                          <a:solidFill>
                            <a:srgbClr val="000000"/>
                          </a:solidFill>
                          <a:effectLst/>
                          <a:latin typeface="Arial" charset="0"/>
                        </a:rPr>
                        <a:t> data </a:t>
                      </a:r>
                      <a:r>
                        <a:rPr lang="es-ES_tradnl" sz="1100" b="0" i="1" u="none" strike="noStrike" dirty="0" err="1">
                          <a:solidFill>
                            <a:srgbClr val="000000"/>
                          </a:solidFill>
                          <a:effectLst/>
                          <a:latin typeface="Arial" charset="0"/>
                        </a:rPr>
                        <a:t>may</a:t>
                      </a:r>
                      <a:r>
                        <a:rPr lang="es-ES_tradnl" sz="1100" b="0" i="1" u="none" strike="noStrike" dirty="0">
                          <a:solidFill>
                            <a:srgbClr val="000000"/>
                          </a:solidFill>
                          <a:effectLst/>
                          <a:latin typeface="Arial" charset="0"/>
                        </a:rPr>
                        <a:t> be </a:t>
                      </a:r>
                      <a:r>
                        <a:rPr lang="es-ES_tradnl" sz="1100" b="0" i="1" u="none" strike="noStrike" dirty="0" err="1">
                          <a:solidFill>
                            <a:srgbClr val="000000"/>
                          </a:solidFill>
                          <a:effectLst/>
                          <a:latin typeface="Arial" charset="0"/>
                        </a:rPr>
                        <a:t>different</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from</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those</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published</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by</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national</a:t>
                      </a:r>
                      <a:r>
                        <a:rPr lang="es-ES_tradnl" sz="1100" b="0" i="1" u="none" strike="noStrike" dirty="0">
                          <a:solidFill>
                            <a:srgbClr val="000000"/>
                          </a:solidFill>
                          <a:effectLst/>
                          <a:latin typeface="Arial" charset="0"/>
                        </a:rPr>
                        <a:t> </a:t>
                      </a:r>
                      <a:r>
                        <a:rPr lang="es-ES_tradnl" sz="1100" b="0" i="1" u="none" strike="noStrike" dirty="0" err="1">
                          <a:solidFill>
                            <a:srgbClr val="000000"/>
                          </a:solidFill>
                          <a:effectLst/>
                          <a:latin typeface="Arial" charset="0"/>
                        </a:rPr>
                        <a:t>authorities</a:t>
                      </a:r>
                      <a:r>
                        <a:rPr lang="es-ES_tradnl" sz="1100" b="0" i="1" u="none" strike="noStrike" dirty="0">
                          <a:solidFill>
                            <a:srgbClr val="000000"/>
                          </a:solidFill>
                          <a:effectLst/>
                          <a:latin typeface="Arial" charset="0"/>
                        </a:rPr>
                        <a:t>. </a:t>
                      </a:r>
                    </a:p>
                  </a:txBody>
                  <a:tcPr marL="6350" marR="6350" marT="6350" marB="0">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spTree>
    <p:extLst>
      <p:ext uri="{BB962C8B-B14F-4D97-AF65-F5344CB8AC3E}">
        <p14:creationId xmlns:p14="http://schemas.microsoft.com/office/powerpoint/2010/main" val="362055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9388" y="153284"/>
            <a:ext cx="7862150" cy="763823"/>
          </a:xfrm>
          <a:ln w="34925" cmpd="sng">
            <a:solidFill>
              <a:schemeClr val="bg2">
                <a:lumMod val="75000"/>
              </a:schemeClr>
            </a:solidFill>
          </a:ln>
          <a:scene3d>
            <a:camera prst="orthographicFront"/>
            <a:lightRig rig="threePt" dir="t"/>
          </a:scene3d>
          <a:sp3d>
            <a:bevelT w="165100" prst="coolSlant"/>
          </a:sp3d>
        </p:spPr>
        <p:txBody>
          <a:bodyPr>
            <a:normAutofit fontScale="90000"/>
          </a:bodyPr>
          <a:lstStyle/>
          <a:p>
            <a:pPr marL="357188" indent="-350838" algn="l" defTabSz="719138"/>
            <a:r>
              <a:rPr lang="es-ES" sz="1400" b="1" dirty="0"/>
              <a:t>PGC para PYMES. </a:t>
            </a:r>
            <a:r>
              <a:rPr lang="es-ES" sz="2000" b="1" dirty="0"/>
              <a:t>	</a:t>
            </a:r>
            <a:r>
              <a:rPr lang="es-ES" sz="2000" b="1" dirty="0" smtClean="0"/>
              <a:t/>
            </a:r>
            <a:br>
              <a:rPr lang="es-ES" sz="2000" b="1" dirty="0" smtClean="0"/>
            </a:br>
            <a:r>
              <a:rPr lang="es-ES" sz="1400" dirty="0" smtClean="0"/>
              <a:t>1</a:t>
            </a:r>
            <a:r>
              <a:rPr lang="es-ES" sz="1400" dirty="0"/>
              <a:t>. ¿Qué es una PYME?</a:t>
            </a:r>
            <a:r>
              <a:rPr lang="es-ES" sz="1800" dirty="0">
                <a:effectLst/>
              </a:rPr>
              <a:t/>
            </a:r>
            <a:br>
              <a:rPr lang="es-ES" sz="1800" dirty="0">
                <a:effectLst/>
              </a:rPr>
            </a:br>
            <a:r>
              <a:rPr lang="es-ES" sz="1800" dirty="0" smtClean="0">
                <a:effectLst/>
              </a:rPr>
              <a:t>	</a:t>
            </a:r>
            <a:r>
              <a:rPr lang="es-ES" sz="1400" dirty="0" smtClean="0"/>
              <a:t>1.1Concepto </a:t>
            </a:r>
            <a:r>
              <a:rPr lang="es-ES" sz="1400" dirty="0"/>
              <a:t>e importancia de la PYME en la UE</a:t>
            </a:r>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Font typeface="Arial" charset="0"/>
              <a:buChar char="•"/>
            </a:pPr>
            <a:endParaRPr lang="es-ES" sz="1600" dirty="0"/>
          </a:p>
          <a:p>
            <a:pPr marL="263525" indent="-182563" algn="just">
              <a:buClrTx/>
              <a:buSzPct val="100000"/>
              <a:buFont typeface="+mj-lt"/>
              <a:buAutoNum type="alphaLcParenR"/>
            </a:pPr>
            <a:endParaRPr lang="es-ES" sz="1400" dirty="0"/>
          </a:p>
          <a:p>
            <a:pPr marL="263525" indent="-182563" algn="just">
              <a:buClrTx/>
              <a:buSzPct val="100000"/>
              <a:buFont typeface="+mj-lt"/>
              <a:buAutoNum type="alphaLcParenR"/>
            </a:pPr>
            <a:endParaRPr lang="es-ES" sz="1600" dirty="0"/>
          </a:p>
        </p:txBody>
      </p:sp>
      <p:sp>
        <p:nvSpPr>
          <p:cNvPr id="8" name="2 Marcador de contenido"/>
          <p:cNvSpPr txBox="1">
            <a:spLocks/>
          </p:cNvSpPr>
          <p:nvPr/>
        </p:nvSpPr>
        <p:spPr>
          <a:xfrm>
            <a:off x="1223938" y="12953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dirty="0" smtClean="0"/>
              <a:t>En España la participación de las PYMES es aún mayor que en la UE de 28:</a:t>
            </a:r>
            <a:endParaRPr lang="es-ES" sz="1600" dirty="0"/>
          </a:p>
          <a:p>
            <a:pPr algn="just">
              <a:buClrTx/>
              <a:buSzPct val="100000"/>
              <a:buFont typeface="Wingdings" pitchFamily="2" charset="2"/>
              <a:buChar char="Ø"/>
            </a:pPr>
            <a:r>
              <a:rPr lang="es-ES" sz="1600" dirty="0" smtClean="0"/>
              <a:t>Las microempresas (menos de 10 empleados) son las que más empleo generan, más del 40%, esto es casi 12 puntos más que en la UE28.</a:t>
            </a:r>
            <a:endParaRPr lang="es-ES" sz="1600" dirty="0"/>
          </a:p>
          <a:p>
            <a:pPr algn="just">
              <a:buClrTx/>
              <a:buSzPct val="100000"/>
              <a:buFont typeface="Wingdings" pitchFamily="2" charset="2"/>
              <a:buChar char="Ø"/>
            </a:pPr>
            <a:r>
              <a:rPr lang="es-ES" sz="1600" dirty="0" smtClean="0"/>
              <a:t>Estas mismas microempresas generan la cuarta parte del valor añadido de las empresas no financieras de España, cuatro puntos más que en la UE28.</a:t>
            </a:r>
            <a:endParaRPr lang="es-ES" sz="1600" dirty="0"/>
          </a:p>
          <a:p>
            <a:pPr algn="just">
              <a:buFont typeface="Arial" charset="0"/>
              <a:buChar char="•"/>
            </a:pPr>
            <a:endParaRPr lang="es-ES" sz="1600" dirty="0"/>
          </a:p>
          <a:p>
            <a:pPr marL="263525" indent="-182563" algn="just">
              <a:buClrTx/>
              <a:buSzPct val="100000"/>
              <a:buFont typeface="+mj-lt"/>
              <a:buAutoNum type="alphaLcParenR"/>
            </a:pPr>
            <a:endParaRPr lang="es-ES" sz="1400" dirty="0"/>
          </a:p>
          <a:p>
            <a:pPr marL="263525" indent="-182563" algn="just">
              <a:buClrTx/>
              <a:buSzPct val="100000"/>
              <a:buFont typeface="+mj-lt"/>
              <a:buAutoNum type="alphaLcParenR"/>
            </a:pPr>
            <a:endParaRPr lang="es-ES" sz="1600" dirty="0"/>
          </a:p>
        </p:txBody>
      </p:sp>
      <p:graphicFrame>
        <p:nvGraphicFramePr>
          <p:cNvPr id="4" name="Tabla 3"/>
          <p:cNvGraphicFramePr>
            <a:graphicFrameLocks noGrp="1"/>
          </p:cNvGraphicFramePr>
          <p:nvPr>
            <p:extLst>
              <p:ext uri="{D42A27DB-BD31-4B8C-83A1-F6EECF244321}">
                <p14:modId xmlns:p14="http://schemas.microsoft.com/office/powerpoint/2010/main" val="1595216512"/>
              </p:ext>
            </p:extLst>
          </p:nvPr>
        </p:nvGraphicFramePr>
        <p:xfrm>
          <a:off x="827584" y="2807406"/>
          <a:ext cx="7776866" cy="3241688"/>
        </p:xfrm>
        <a:graphic>
          <a:graphicData uri="http://schemas.openxmlformats.org/drawingml/2006/table">
            <a:tbl>
              <a:tblPr/>
              <a:tblGrid>
                <a:gridCol w="908584"/>
                <a:gridCol w="708388"/>
                <a:gridCol w="615989"/>
                <a:gridCol w="769987"/>
                <a:gridCol w="769987"/>
                <a:gridCol w="769987"/>
                <a:gridCol w="846985"/>
                <a:gridCol w="846985"/>
                <a:gridCol w="769987"/>
                <a:gridCol w="769987"/>
              </a:tblGrid>
              <a:tr h="338823">
                <a:tc>
                  <a:txBody>
                    <a:bodyPr/>
                    <a:lstStyle/>
                    <a:p>
                      <a:pPr algn="ctr" fontAlgn="ctr"/>
                      <a:r>
                        <a:rPr lang="es-ES_tradnl" sz="1000" b="1" i="0" u="none" strike="noStrike" dirty="0" err="1">
                          <a:solidFill>
                            <a:srgbClr val="FFFFFF"/>
                          </a:solidFill>
                          <a:effectLst/>
                          <a:latin typeface="Arial" charset="0"/>
                        </a:rPr>
                        <a:t>Class</a:t>
                      </a:r>
                      <a:r>
                        <a:rPr lang="es-ES_tradnl" sz="1000" b="1" i="0" u="none" strike="noStrike" dirty="0">
                          <a:solidFill>
                            <a:srgbClr val="FFFFFF"/>
                          </a:solidFill>
                          <a:effectLst/>
                          <a:latin typeface="Arial" charset="0"/>
                        </a:rPr>
                        <a:t> </a:t>
                      </a:r>
                      <a:r>
                        <a:rPr lang="es-ES_tradnl" sz="1000" b="1" i="0" u="none" strike="noStrike" dirty="0" err="1">
                          <a:solidFill>
                            <a:srgbClr val="FFFFFF"/>
                          </a:solidFill>
                          <a:effectLst/>
                          <a:latin typeface="Arial" charset="0"/>
                        </a:rPr>
                        <a:t>size</a:t>
                      </a:r>
                      <a:endParaRPr lang="es-ES_tradnl" sz="1000" b="1" i="0" u="none" strike="noStrike" dirty="0">
                        <a:solidFill>
                          <a:srgbClr val="FFFFFF"/>
                        </a:solidFill>
                        <a:effectLst/>
                        <a:latin typeface="Arial" charset="0"/>
                      </a:endParaRP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gridSpan="3">
                  <a:txBody>
                    <a:bodyPr/>
                    <a:lstStyle/>
                    <a:p>
                      <a:pPr algn="ctr" fontAlgn="ctr"/>
                      <a:r>
                        <a:rPr lang="es-ES_tradnl" sz="1000" b="1" i="0" u="none" strike="noStrike">
                          <a:solidFill>
                            <a:srgbClr val="FFFFFF"/>
                          </a:solidFill>
                          <a:effectLst/>
                          <a:latin typeface="Arial" charset="0"/>
                        </a:rPr>
                        <a:t>Number of enterprises</a:t>
                      </a:r>
                    </a:p>
                  </a:txBody>
                  <a:tcPr marL="4739" marR="4739" marT="47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c hMerge="1">
                  <a:txBody>
                    <a:bodyPr/>
                    <a:lstStyle/>
                    <a:p>
                      <a:endParaRPr lang="es-ES_tradnl"/>
                    </a:p>
                  </a:txBody>
                  <a:tcPr/>
                </a:tc>
                <a:tc gridSpan="3">
                  <a:txBody>
                    <a:bodyPr/>
                    <a:lstStyle/>
                    <a:p>
                      <a:pPr algn="ctr" fontAlgn="ctr"/>
                      <a:r>
                        <a:rPr lang="es-ES_tradnl" sz="1000" b="1" i="0" u="none" strike="noStrike">
                          <a:solidFill>
                            <a:srgbClr val="FFFFFF"/>
                          </a:solidFill>
                          <a:effectLst/>
                          <a:latin typeface="Arial" charset="0"/>
                        </a:rPr>
                        <a:t>Number of persons employed</a:t>
                      </a:r>
                    </a:p>
                  </a:txBody>
                  <a:tcPr marL="4739" marR="4739" marT="47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c hMerge="1">
                  <a:txBody>
                    <a:bodyPr/>
                    <a:lstStyle/>
                    <a:p>
                      <a:endParaRPr lang="es-ES_tradnl"/>
                    </a:p>
                  </a:txBody>
                  <a:tcPr/>
                </a:tc>
                <a:tc gridSpan="3">
                  <a:txBody>
                    <a:bodyPr/>
                    <a:lstStyle/>
                    <a:p>
                      <a:pPr algn="ctr" fontAlgn="ctr"/>
                      <a:r>
                        <a:rPr lang="es-ES_tradnl" sz="1000" b="1" i="0" u="none" strike="noStrike">
                          <a:solidFill>
                            <a:srgbClr val="FFFFFF"/>
                          </a:solidFill>
                          <a:effectLst/>
                          <a:latin typeface="Arial" charset="0"/>
                        </a:rPr>
                        <a:t>Value added</a:t>
                      </a:r>
                    </a:p>
                  </a:txBody>
                  <a:tcPr marL="4739" marR="4739" marT="4739" marB="0" anchor="ctr">
                    <a:lnL w="12700" cap="flat" cmpd="sng" algn="ctr">
                      <a:solidFill>
                        <a:srgbClr val="FFFFFF"/>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solidFill>
                      <a:srgbClr val="006A4E"/>
                    </a:solidFill>
                  </a:tcPr>
                </a:tc>
                <a:tc hMerge="1">
                  <a:txBody>
                    <a:bodyPr/>
                    <a:lstStyle/>
                    <a:p>
                      <a:endParaRPr lang="es-ES_tradnl"/>
                    </a:p>
                  </a:txBody>
                  <a:tcPr/>
                </a:tc>
                <a:tc hMerge="1">
                  <a:txBody>
                    <a:bodyPr/>
                    <a:lstStyle/>
                    <a:p>
                      <a:endParaRPr lang="es-ES_tradnl"/>
                    </a:p>
                  </a:txBody>
                  <a:tcPr/>
                </a:tc>
              </a:tr>
              <a:tr h="210474">
                <a:tc rowSpan="2">
                  <a:txBody>
                    <a:bodyPr/>
                    <a:lstStyle/>
                    <a:p>
                      <a:pPr algn="ctr" fontAlgn="ctr"/>
                      <a:r>
                        <a:rPr lang="sk-SK" sz="1000" b="0" i="0" u="none" strike="noStrike">
                          <a:solidFill>
                            <a:srgbClr val="000000"/>
                          </a:solidFill>
                          <a:effectLst/>
                          <a:latin typeface="Arial" charset="0"/>
                        </a:rPr>
                        <a:t> </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gridSpan="2">
                  <a:txBody>
                    <a:bodyPr/>
                    <a:lstStyle/>
                    <a:p>
                      <a:pPr algn="ctr" fontAlgn="ctr"/>
                      <a:r>
                        <a:rPr lang="es-ES_tradnl" sz="1000" b="1" i="0" u="none" strike="noStrike">
                          <a:solidFill>
                            <a:srgbClr val="006A4E"/>
                          </a:solidFill>
                          <a:effectLst/>
                          <a:latin typeface="Arial" charset="0"/>
                        </a:rPr>
                        <a:t>Spain</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c>
                  <a:txBody>
                    <a:bodyPr/>
                    <a:lstStyle/>
                    <a:p>
                      <a:pPr algn="ctr" fontAlgn="ctr"/>
                      <a:r>
                        <a:rPr lang="is-IS" sz="1000" b="1" i="1" u="none" strike="noStrike">
                          <a:solidFill>
                            <a:srgbClr val="006A4E"/>
                          </a:solidFill>
                          <a:effectLst/>
                          <a:latin typeface="Arial" charset="0"/>
                        </a:rPr>
                        <a:t>EU28</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gridSpan="2">
                  <a:txBody>
                    <a:bodyPr/>
                    <a:lstStyle/>
                    <a:p>
                      <a:pPr algn="ctr" fontAlgn="ctr"/>
                      <a:r>
                        <a:rPr lang="es-ES_tradnl" sz="1000" b="1" i="0" u="none" strike="noStrike">
                          <a:solidFill>
                            <a:srgbClr val="006A4E"/>
                          </a:solidFill>
                          <a:effectLst/>
                          <a:latin typeface="Arial" charset="0"/>
                        </a:rPr>
                        <a:t>Spain</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c>
                  <a:txBody>
                    <a:bodyPr/>
                    <a:lstStyle/>
                    <a:p>
                      <a:pPr algn="ctr" fontAlgn="ctr"/>
                      <a:r>
                        <a:rPr lang="is-IS" sz="1000" b="1" i="1" u="none" strike="noStrike">
                          <a:solidFill>
                            <a:srgbClr val="006A4E"/>
                          </a:solidFill>
                          <a:effectLst/>
                          <a:latin typeface="Arial" charset="0"/>
                        </a:rPr>
                        <a:t>EU28</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gridSpan="2">
                  <a:txBody>
                    <a:bodyPr/>
                    <a:lstStyle/>
                    <a:p>
                      <a:pPr algn="ctr" fontAlgn="ctr"/>
                      <a:r>
                        <a:rPr lang="es-ES_tradnl" sz="1000" b="1" i="0" u="none" strike="noStrike">
                          <a:solidFill>
                            <a:srgbClr val="006A4E"/>
                          </a:solidFill>
                          <a:effectLst/>
                          <a:latin typeface="Arial" charset="0"/>
                        </a:rPr>
                        <a:t>Spain</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hMerge="1">
                  <a:txBody>
                    <a:bodyPr/>
                    <a:lstStyle/>
                    <a:p>
                      <a:endParaRPr lang="es-ES_tradnl"/>
                    </a:p>
                  </a:txBody>
                  <a:tcPr/>
                </a:tc>
                <a:tc>
                  <a:txBody>
                    <a:bodyPr/>
                    <a:lstStyle/>
                    <a:p>
                      <a:pPr algn="ctr" fontAlgn="ctr"/>
                      <a:r>
                        <a:rPr lang="is-IS" sz="1000" b="1" i="1" u="none" strike="noStrike">
                          <a:solidFill>
                            <a:srgbClr val="006A4E"/>
                          </a:solidFill>
                          <a:effectLst/>
                          <a:latin typeface="Arial" charset="0"/>
                        </a:rPr>
                        <a:t>EU28</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15085">
                <a:tc vMerge="1">
                  <a:txBody>
                    <a:bodyPr/>
                    <a:lstStyle/>
                    <a:p>
                      <a:endParaRPr lang="es-ES_tradnl"/>
                    </a:p>
                  </a:txBody>
                  <a:tcPr/>
                </a:tc>
                <a:tc>
                  <a:txBody>
                    <a:bodyPr/>
                    <a:lstStyle/>
                    <a:p>
                      <a:pPr algn="r" fontAlgn="ctr"/>
                      <a:r>
                        <a:rPr lang="es-ES_tradnl" sz="1000" b="1" i="0" u="none" strike="noStrike">
                          <a:solidFill>
                            <a:srgbClr val="000000"/>
                          </a:solidFill>
                          <a:effectLst/>
                          <a:latin typeface="Arial" charset="0"/>
                        </a:rPr>
                        <a:t>Number</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0"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1"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0" u="none" strike="noStrike">
                          <a:solidFill>
                            <a:srgbClr val="000000"/>
                          </a:solidFill>
                          <a:effectLst/>
                          <a:latin typeface="Arial" charset="0"/>
                        </a:rPr>
                        <a:t>Number</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0"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1"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0" u="none" strike="noStrike">
                          <a:solidFill>
                            <a:srgbClr val="000000"/>
                          </a:solidFill>
                          <a:effectLst/>
                          <a:latin typeface="Arial" charset="0"/>
                        </a:rPr>
                        <a:t>Billion €</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0"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s-ES_tradnl" sz="1000" b="1" i="1" u="none" strike="noStrike">
                          <a:solidFill>
                            <a:srgbClr val="000000"/>
                          </a:solidFill>
                          <a:effectLst/>
                          <a:latin typeface="Arial" charset="0"/>
                        </a:rPr>
                        <a:t>Share</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22766">
                <a:tc>
                  <a:txBody>
                    <a:bodyPr/>
                    <a:lstStyle/>
                    <a:p>
                      <a:pPr algn="ctr" fontAlgn="ctr"/>
                      <a:r>
                        <a:rPr lang="es-ES_tradnl" sz="1000" b="0" i="0" u="none" strike="noStrike">
                          <a:solidFill>
                            <a:srgbClr val="000000"/>
                          </a:solidFill>
                          <a:effectLst/>
                          <a:latin typeface="Arial" charset="0"/>
                        </a:rPr>
                        <a:t>Micro</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0" u="none" strike="noStrike" dirty="0">
                          <a:solidFill>
                            <a:srgbClr val="000000"/>
                          </a:solidFill>
                          <a:effectLst/>
                          <a:latin typeface="Arial" charset="0"/>
                        </a:rPr>
                        <a:t>2 333 211</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94,8 %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92,8 %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0" u="none" strike="noStrike">
                          <a:solidFill>
                            <a:srgbClr val="000000"/>
                          </a:solidFill>
                          <a:effectLst/>
                          <a:latin typeface="Arial" charset="0"/>
                        </a:rPr>
                        <a:t>4 526 489</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41,1 %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29,5 %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000" b="0" i="0" u="none" strike="noStrike">
                          <a:solidFill>
                            <a:srgbClr val="000000"/>
                          </a:solidFill>
                          <a:effectLst/>
                          <a:latin typeface="Arial" charset="0"/>
                        </a:rPr>
                        <a:t>113,0</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25,5 %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1" u="none" strike="noStrike">
                          <a:solidFill>
                            <a:srgbClr val="000000"/>
                          </a:solidFill>
                          <a:effectLst/>
                          <a:latin typeface="Arial" charset="0"/>
                        </a:rPr>
                        <a:t>21,2 %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22766">
                <a:tc>
                  <a:txBody>
                    <a:bodyPr/>
                    <a:lstStyle/>
                    <a:p>
                      <a:pPr algn="ctr" fontAlgn="ctr"/>
                      <a:r>
                        <a:rPr lang="es-ES_tradnl" sz="1000" b="0" i="0" u="none" strike="noStrike">
                          <a:solidFill>
                            <a:srgbClr val="000000"/>
                          </a:solidFill>
                          <a:effectLst/>
                          <a:latin typeface="Arial" charset="0"/>
                        </a:rPr>
                        <a:t>Small</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0" u="none" strike="noStrike">
                          <a:solidFill>
                            <a:srgbClr val="000000"/>
                          </a:solidFill>
                          <a:effectLst/>
                          <a:latin typeface="Arial" charset="0"/>
                        </a:rPr>
                        <a:t> 110 314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4,5 %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6,0 %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de-DE" sz="1000" b="0" i="0" u="none" strike="noStrike">
                          <a:solidFill>
                            <a:srgbClr val="000000"/>
                          </a:solidFill>
                          <a:effectLst/>
                          <a:latin typeface="Arial" charset="0"/>
                        </a:rPr>
                        <a:t>2 057 974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0" u="none" strike="noStrike">
                          <a:solidFill>
                            <a:srgbClr val="000000"/>
                          </a:solidFill>
                          <a:effectLst/>
                          <a:latin typeface="Arial" charset="0"/>
                        </a:rPr>
                        <a:t>18,7 %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1" u="none" strike="noStrike">
                          <a:solidFill>
                            <a:srgbClr val="000000"/>
                          </a:solidFill>
                          <a:effectLst/>
                          <a:latin typeface="Arial" charset="0"/>
                        </a:rPr>
                        <a:t>20,2 %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Arial" charset="0"/>
                        </a:rPr>
                        <a:t>81,0</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18,3 %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18,0 %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22766">
                <a:tc>
                  <a:txBody>
                    <a:bodyPr/>
                    <a:lstStyle/>
                    <a:p>
                      <a:pPr algn="ctr" fontAlgn="ctr"/>
                      <a:r>
                        <a:rPr lang="es-ES_tradnl" sz="1000" b="0" i="0" u="none" strike="noStrike">
                          <a:solidFill>
                            <a:srgbClr val="000000"/>
                          </a:solidFill>
                          <a:effectLst/>
                          <a:latin typeface="Arial" charset="0"/>
                        </a:rPr>
                        <a:t>Medium-sized</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fi-FI" sz="1000" b="0" i="0" u="none" strike="noStrike">
                          <a:solidFill>
                            <a:srgbClr val="000000"/>
                          </a:solidFill>
                          <a:effectLst/>
                          <a:latin typeface="Arial" charset="0"/>
                        </a:rPr>
                        <a:t> 14 799</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0,6 %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1,0 %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000" b="0" i="0" u="none" strike="noStrike">
                          <a:solidFill>
                            <a:srgbClr val="000000"/>
                          </a:solidFill>
                          <a:effectLst/>
                          <a:latin typeface="Arial" charset="0"/>
                        </a:rPr>
                        <a:t>1 454 824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13,2 %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17,0 %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uk-UA" sz="1000" b="0" i="0" u="none" strike="noStrike">
                          <a:solidFill>
                            <a:srgbClr val="000000"/>
                          </a:solidFill>
                          <a:effectLst/>
                          <a:latin typeface="Arial" charset="0"/>
                        </a:rPr>
                        <a:t>77,5</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17,5 %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18,2 %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22766">
                <a:tc>
                  <a:txBody>
                    <a:bodyPr/>
                    <a:lstStyle/>
                    <a:p>
                      <a:pPr algn="ctr" fontAlgn="ctr"/>
                      <a:r>
                        <a:rPr lang="es-ES_tradnl" sz="1000" b="1" i="0" u="none" strike="noStrike">
                          <a:solidFill>
                            <a:srgbClr val="000000"/>
                          </a:solidFill>
                          <a:effectLst/>
                          <a:latin typeface="Arial" charset="0"/>
                        </a:rPr>
                        <a:t>SMEs</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is-IS" sz="1000" b="1" i="0" u="none" strike="noStrike">
                          <a:solidFill>
                            <a:srgbClr val="000000"/>
                          </a:solidFill>
                          <a:effectLst/>
                          <a:latin typeface="Arial" charset="0"/>
                        </a:rPr>
                        <a:t>2 458 324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fi-FI" sz="1000" b="1" i="0" u="none" strike="noStrike">
                          <a:solidFill>
                            <a:srgbClr val="000000"/>
                          </a:solidFill>
                          <a:effectLst/>
                          <a:latin typeface="Arial" charset="0"/>
                        </a:rPr>
                        <a:t>99,9 %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000" b="1" i="1" u="none" strike="noStrike">
                          <a:solidFill>
                            <a:srgbClr val="000000"/>
                          </a:solidFill>
                          <a:effectLst/>
                          <a:latin typeface="Arial" charset="0"/>
                        </a:rPr>
                        <a:t>99,8 %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fi-FI" sz="1000" b="1" i="0" u="none" strike="noStrike">
                          <a:solidFill>
                            <a:srgbClr val="000000"/>
                          </a:solidFill>
                          <a:effectLst/>
                          <a:latin typeface="Arial" charset="0"/>
                        </a:rPr>
                        <a:t>8 039 287</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000" b="1" i="0" u="none" strike="noStrike">
                          <a:solidFill>
                            <a:srgbClr val="000000"/>
                          </a:solidFill>
                          <a:effectLst/>
                          <a:latin typeface="Arial" charset="0"/>
                        </a:rPr>
                        <a:t>73,0 %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000" b="1" i="1" u="none" strike="noStrike">
                          <a:solidFill>
                            <a:srgbClr val="000000"/>
                          </a:solidFill>
                          <a:effectLst/>
                          <a:latin typeface="Arial" charset="0"/>
                        </a:rPr>
                        <a:t>66,8 %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is-IS" sz="1000" b="1" i="0" u="none" strike="noStrike">
                          <a:solidFill>
                            <a:srgbClr val="000000"/>
                          </a:solidFill>
                          <a:effectLst/>
                          <a:latin typeface="Arial" charset="0"/>
                        </a:rPr>
                        <a:t>271,5</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000" b="1" i="0" u="none" strike="noStrike">
                          <a:solidFill>
                            <a:srgbClr val="000000"/>
                          </a:solidFill>
                          <a:effectLst/>
                          <a:latin typeface="Arial" charset="0"/>
                        </a:rPr>
                        <a:t>61,4 %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c>
                  <a:txBody>
                    <a:bodyPr/>
                    <a:lstStyle/>
                    <a:p>
                      <a:pPr algn="r" fontAlgn="ctr"/>
                      <a:r>
                        <a:rPr lang="mr-IN" sz="1000" b="1" i="1" u="none" strike="noStrike">
                          <a:solidFill>
                            <a:srgbClr val="000000"/>
                          </a:solidFill>
                          <a:effectLst/>
                          <a:latin typeface="Arial" charset="0"/>
                        </a:rPr>
                        <a:t>57,4 %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solidFill>
                      <a:srgbClr val="95C154"/>
                    </a:solidFill>
                  </a:tcPr>
                </a:tc>
              </a:tr>
              <a:tr h="222766">
                <a:tc>
                  <a:txBody>
                    <a:bodyPr/>
                    <a:lstStyle/>
                    <a:p>
                      <a:pPr algn="ctr" fontAlgn="ctr"/>
                      <a:r>
                        <a:rPr lang="es-ES_tradnl" sz="1000" b="0" i="0" u="none" strike="noStrike">
                          <a:solidFill>
                            <a:srgbClr val="000000"/>
                          </a:solidFill>
                          <a:effectLst/>
                          <a:latin typeface="Arial" charset="0"/>
                        </a:rPr>
                        <a:t>Large</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cs-CZ" sz="1000" b="0" i="0" u="none" strike="noStrike">
                          <a:solidFill>
                            <a:srgbClr val="000000"/>
                          </a:solidFill>
                          <a:effectLst/>
                          <a:latin typeface="Arial" charset="0"/>
                        </a:rPr>
                        <a:t> 2 820</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0,1 %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0,2 %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fi-FI" sz="1000" b="0" i="0" u="none" strike="noStrike">
                          <a:solidFill>
                            <a:srgbClr val="000000"/>
                          </a:solidFill>
                          <a:effectLst/>
                          <a:latin typeface="Arial" charset="0"/>
                        </a:rPr>
                        <a:t>2 979 207</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nb-NO" sz="1000" b="0" i="0" u="none" strike="noStrike">
                          <a:solidFill>
                            <a:srgbClr val="000000"/>
                          </a:solidFill>
                          <a:effectLst/>
                          <a:latin typeface="Arial" charset="0"/>
                        </a:rPr>
                        <a:t>27,0 %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33,2 %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is-IS" sz="1000" b="0" i="0" u="none" strike="noStrike">
                          <a:solidFill>
                            <a:srgbClr val="000000"/>
                          </a:solidFill>
                          <a:effectLst/>
                          <a:latin typeface="Arial" charset="0"/>
                        </a:rPr>
                        <a:t>171,0</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0" u="none" strike="noStrike">
                          <a:solidFill>
                            <a:srgbClr val="000000"/>
                          </a:solidFill>
                          <a:effectLst/>
                          <a:latin typeface="Arial" charset="0"/>
                        </a:rPr>
                        <a:t>38,6 %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c>
                  <a:txBody>
                    <a:bodyPr/>
                    <a:lstStyle/>
                    <a:p>
                      <a:pPr algn="r" fontAlgn="ctr"/>
                      <a:r>
                        <a:rPr lang="mr-IN" sz="1000" b="0" i="1" u="none" strike="noStrike">
                          <a:solidFill>
                            <a:srgbClr val="000000"/>
                          </a:solidFill>
                          <a:effectLst/>
                          <a:latin typeface="Arial" charset="0"/>
                        </a:rPr>
                        <a:t>42,6 %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6350" cap="flat" cmpd="sng" algn="ctr">
                      <a:solidFill>
                        <a:srgbClr val="006A4E"/>
                      </a:solidFill>
                      <a:prstDash val="solid"/>
                      <a:round/>
                      <a:headEnd type="none" w="med" len="med"/>
                      <a:tailEnd type="none" w="med" len="med"/>
                    </a:lnB>
                  </a:tcPr>
                </a:tc>
              </a:tr>
              <a:tr h="222766">
                <a:tc>
                  <a:txBody>
                    <a:bodyPr/>
                    <a:lstStyle/>
                    <a:p>
                      <a:pPr algn="ctr" fontAlgn="ctr"/>
                      <a:r>
                        <a:rPr lang="es-ES_tradnl" sz="1000" b="0" i="0" u="none" strike="noStrike">
                          <a:solidFill>
                            <a:srgbClr val="000000"/>
                          </a:solidFill>
                          <a:effectLst/>
                          <a:latin typeface="Arial" charset="0"/>
                        </a:rPr>
                        <a:t>Total</a:t>
                      </a:r>
                    </a:p>
                  </a:txBody>
                  <a:tcPr marL="4739" marR="4739" marT="4739" marB="0" anchor="ctr">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is-IS" sz="1000" b="1" i="0" u="none" strike="noStrike">
                          <a:solidFill>
                            <a:srgbClr val="000000"/>
                          </a:solidFill>
                          <a:effectLst/>
                          <a:latin typeface="Arial" charset="0"/>
                        </a:rPr>
                        <a:t>2 461 144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0"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1"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cs-CZ" sz="1000" b="1" i="0" u="none" strike="noStrike">
                          <a:solidFill>
                            <a:srgbClr val="000000"/>
                          </a:solidFill>
                          <a:effectLst/>
                          <a:latin typeface="Arial" charset="0"/>
                        </a:rPr>
                        <a:t>11 018 494</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0"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1"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fi-FI" sz="1000" b="1" i="0" u="none" strike="noStrike">
                          <a:solidFill>
                            <a:srgbClr val="000000"/>
                          </a:solidFill>
                          <a:effectLst/>
                          <a:latin typeface="Arial" charset="0"/>
                        </a:rPr>
                        <a:t>442,6</a:t>
                      </a:r>
                    </a:p>
                  </a:txBody>
                  <a:tcPr marL="4739" marR="4739" marT="4739" marB="0" anchor="ctr">
                    <a:lnL w="1270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0"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635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a:txBody>
                    <a:bodyPr/>
                    <a:lstStyle/>
                    <a:p>
                      <a:pPr algn="r" fontAlgn="ctr"/>
                      <a:r>
                        <a:rPr lang="hr-HR" sz="1000" b="1" i="1" u="none" strike="noStrike">
                          <a:solidFill>
                            <a:srgbClr val="000000"/>
                          </a:solidFill>
                          <a:effectLst/>
                          <a:latin typeface="Arial" charset="0"/>
                        </a:rPr>
                        <a:t>100,0 %</a:t>
                      </a:r>
                    </a:p>
                  </a:txBody>
                  <a:tcPr marL="4739" marR="4739" marT="4739" marB="0" anchor="ctr">
                    <a:lnL w="635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635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r>
              <a:tr h="1140710">
                <a:tc gridSpan="10">
                  <a:txBody>
                    <a:bodyPr/>
                    <a:lstStyle/>
                    <a:p>
                      <a:pPr algn="just" fontAlgn="t"/>
                      <a:r>
                        <a:rPr lang="es-ES_tradnl" sz="1000" b="0" i="1" u="none" strike="noStrike" dirty="0" err="1">
                          <a:solidFill>
                            <a:srgbClr val="000000"/>
                          </a:solidFill>
                          <a:effectLst/>
                          <a:latin typeface="Arial" charset="0"/>
                        </a:rPr>
                        <a:t>These</a:t>
                      </a:r>
                      <a:r>
                        <a:rPr lang="es-ES_tradnl" sz="1000" b="0" i="1" u="none" strike="noStrike" dirty="0">
                          <a:solidFill>
                            <a:srgbClr val="000000"/>
                          </a:solidFill>
                          <a:effectLst/>
                          <a:latin typeface="Arial" charset="0"/>
                        </a:rPr>
                        <a:t> are </a:t>
                      </a:r>
                      <a:r>
                        <a:rPr lang="es-ES_tradnl" sz="1000" b="0" i="1" u="none" strike="noStrike" dirty="0" err="1">
                          <a:solidFill>
                            <a:srgbClr val="000000"/>
                          </a:solidFill>
                          <a:effectLst/>
                          <a:latin typeface="Arial" charset="0"/>
                        </a:rPr>
                        <a:t>estimates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for</a:t>
                      </a:r>
                      <a:r>
                        <a:rPr lang="es-ES_tradnl" sz="1000" b="0" i="1" u="none" strike="noStrike" dirty="0">
                          <a:solidFill>
                            <a:srgbClr val="000000"/>
                          </a:solidFill>
                          <a:effectLst/>
                          <a:latin typeface="Arial" charset="0"/>
                        </a:rPr>
                        <a:t> 2015 </a:t>
                      </a:r>
                      <a:r>
                        <a:rPr lang="es-ES_tradnl" sz="1000" b="0" i="1" u="none" strike="noStrike" dirty="0" err="1">
                          <a:solidFill>
                            <a:srgbClr val="000000"/>
                          </a:solidFill>
                          <a:effectLst/>
                          <a:latin typeface="Arial" charset="0"/>
                        </a:rPr>
                        <a:t>produced</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by</a:t>
                      </a:r>
                      <a:r>
                        <a:rPr lang="es-ES_tradnl" sz="1000" b="0" i="1" u="none" strike="noStrike" dirty="0">
                          <a:solidFill>
                            <a:srgbClr val="000000"/>
                          </a:solidFill>
                          <a:effectLst/>
                          <a:latin typeface="Arial" charset="0"/>
                        </a:rPr>
                        <a:t> DIW </a:t>
                      </a:r>
                      <a:r>
                        <a:rPr lang="es-ES_tradnl" sz="1000" b="0" i="1" u="none" strike="noStrike" dirty="0" err="1">
                          <a:solidFill>
                            <a:srgbClr val="000000"/>
                          </a:solidFill>
                          <a:effectLst/>
                          <a:latin typeface="Arial" charset="0"/>
                        </a:rPr>
                        <a:t>Econ</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based</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on</a:t>
                      </a:r>
                      <a:r>
                        <a:rPr lang="es-ES_tradnl" sz="1000" b="0" i="1" u="none" strike="noStrike" dirty="0">
                          <a:solidFill>
                            <a:srgbClr val="000000"/>
                          </a:solidFill>
                          <a:effectLst/>
                          <a:latin typeface="Arial" charset="0"/>
                        </a:rPr>
                        <a:t> 2008-13 figures </a:t>
                      </a:r>
                      <a:r>
                        <a:rPr lang="es-ES_tradnl" sz="1000" b="0" i="1" u="none" strike="noStrike" dirty="0" err="1">
                          <a:solidFill>
                            <a:srgbClr val="000000"/>
                          </a:solidFill>
                          <a:effectLst/>
                          <a:latin typeface="Arial" charset="0"/>
                        </a:rPr>
                        <a:t>from</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Structural</a:t>
                      </a:r>
                      <a:r>
                        <a:rPr lang="es-ES_tradnl" sz="1000" b="0" i="1" u="none" strike="noStrike" dirty="0">
                          <a:solidFill>
                            <a:srgbClr val="000000"/>
                          </a:solidFill>
                          <a:effectLst/>
                          <a:latin typeface="Arial" charset="0"/>
                        </a:rPr>
                        <a:t> Business </a:t>
                      </a:r>
                      <a:r>
                        <a:rPr lang="es-ES_tradnl" sz="1000" b="0" i="1" u="none" strike="noStrike" dirty="0" err="1">
                          <a:solidFill>
                            <a:srgbClr val="000000"/>
                          </a:solidFill>
                          <a:effectLst/>
                          <a:latin typeface="Arial" charset="0"/>
                        </a:rPr>
                        <a:t>Statistics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Database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Eurostat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data </a:t>
                      </a:r>
                      <a:r>
                        <a:rPr lang="es-ES_tradnl" sz="1000" b="0" i="1" u="none" strike="noStrike" dirty="0" err="1">
                          <a:solidFill>
                            <a:srgbClr val="000000"/>
                          </a:solidFill>
                          <a:effectLst/>
                          <a:latin typeface="Arial" charset="0"/>
                        </a:rPr>
                        <a:t>cover</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'non-</a:t>
                      </a:r>
                      <a:r>
                        <a:rPr lang="es-ES_tradnl" sz="1000" b="0" i="1" u="none" strike="noStrike" dirty="0" err="1">
                          <a:solidFill>
                            <a:srgbClr val="000000"/>
                          </a:solidFill>
                          <a:effectLst/>
                          <a:latin typeface="Arial" charset="0"/>
                        </a:rPr>
                        <a:t>financial</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business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economy</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which</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includes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industry</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construction</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trade</a:t>
                      </a:r>
                      <a:r>
                        <a:rPr lang="es-ES_tradnl" sz="1000" b="0" i="1" u="none" strike="noStrike" dirty="0">
                          <a:solidFill>
                            <a:srgbClr val="000000"/>
                          </a:solidFill>
                          <a:effectLst/>
                          <a:latin typeface="Arial" charset="0"/>
                        </a:rPr>
                        <a:t>, and </a:t>
                      </a:r>
                      <a:r>
                        <a:rPr lang="es-ES_tradnl" sz="1000" b="0" i="1" u="none" strike="noStrike" dirty="0" err="1">
                          <a:solidFill>
                            <a:srgbClr val="000000"/>
                          </a:solidFill>
                          <a:effectLst/>
                          <a:latin typeface="Arial" charset="0"/>
                        </a:rPr>
                        <a:t>services</a:t>
                      </a:r>
                      <a:r>
                        <a:rPr lang="es-ES_tradnl" sz="1000" b="0" i="1" u="none" strike="noStrike" dirty="0">
                          <a:solidFill>
                            <a:srgbClr val="000000"/>
                          </a:solidFill>
                          <a:effectLst/>
                          <a:latin typeface="Arial" charset="0"/>
                        </a:rPr>
                        <a:t> (NACE Rev. 2 </a:t>
                      </a:r>
                      <a:r>
                        <a:rPr lang="es-ES_tradnl" sz="1000" b="0" i="1" u="none" strike="noStrike" dirty="0" err="1">
                          <a:solidFill>
                            <a:srgbClr val="000000"/>
                          </a:solidFill>
                          <a:effectLst/>
                          <a:latin typeface="Arial" charset="0"/>
                        </a:rPr>
                        <a:t>sections</a:t>
                      </a:r>
                      <a:r>
                        <a:rPr lang="es-ES_tradnl" sz="1000" b="0" i="1" u="none" strike="noStrike" dirty="0">
                          <a:solidFill>
                            <a:srgbClr val="000000"/>
                          </a:solidFill>
                          <a:effectLst/>
                          <a:latin typeface="Arial" charset="0"/>
                        </a:rPr>
                        <a:t> B to J, L, M and N), </a:t>
                      </a:r>
                      <a:r>
                        <a:rPr lang="es-ES_tradnl" sz="1000" b="0" i="1" u="none" strike="noStrike" dirty="0" err="1">
                          <a:solidFill>
                            <a:srgbClr val="000000"/>
                          </a:solidFill>
                          <a:effectLst/>
                          <a:latin typeface="Arial" charset="0"/>
                        </a:rPr>
                        <a:t>but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not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enterprises</a:t>
                      </a:r>
                      <a:r>
                        <a:rPr lang="es-ES_tradnl" sz="1000" b="0" i="1" u="none" strike="noStrike" dirty="0">
                          <a:solidFill>
                            <a:srgbClr val="000000"/>
                          </a:solidFill>
                          <a:effectLst/>
                          <a:latin typeface="Arial" charset="0"/>
                        </a:rPr>
                        <a:t> in </a:t>
                      </a:r>
                      <a:r>
                        <a:rPr lang="es-ES_tradnl" sz="1000" b="0" i="1" u="none" strike="noStrike" dirty="0" err="1">
                          <a:solidFill>
                            <a:srgbClr val="000000"/>
                          </a:solidFill>
                          <a:effectLst/>
                          <a:latin typeface="Arial" charset="0"/>
                        </a:rPr>
                        <a:t>agriculture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forestry</a:t>
                      </a:r>
                      <a:r>
                        <a:rPr lang="es-ES_tradnl" sz="1000" b="0" i="1" u="none" strike="noStrike" dirty="0">
                          <a:solidFill>
                            <a:srgbClr val="000000"/>
                          </a:solidFill>
                          <a:effectLst/>
                          <a:latin typeface="Arial" charset="0"/>
                        </a:rPr>
                        <a:t> and </a:t>
                      </a:r>
                      <a:r>
                        <a:rPr lang="es-ES_tradnl" sz="1000" b="0" i="1" u="none" strike="noStrike" dirty="0" err="1">
                          <a:solidFill>
                            <a:srgbClr val="000000"/>
                          </a:solidFill>
                          <a:effectLst/>
                          <a:latin typeface="Arial" charset="0"/>
                        </a:rPr>
                        <a:t>fisheries</a:t>
                      </a:r>
                      <a:r>
                        <a:rPr lang="es-ES_tradnl" sz="1000" b="0" i="1" u="none" strike="noStrike" dirty="0">
                          <a:solidFill>
                            <a:srgbClr val="000000"/>
                          </a:solidFill>
                          <a:effectLst/>
                          <a:latin typeface="Arial" charset="0"/>
                        </a:rPr>
                        <a:t> and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largely</a:t>
                      </a:r>
                      <a:r>
                        <a:rPr lang="es-ES_tradnl" sz="1000" b="0" i="1" u="none" strike="noStrike" dirty="0">
                          <a:solidFill>
                            <a:srgbClr val="000000"/>
                          </a:solidFill>
                          <a:effectLst/>
                          <a:latin typeface="Arial" charset="0"/>
                        </a:rPr>
                        <a:t> non-</a:t>
                      </a:r>
                      <a:r>
                        <a:rPr lang="es-ES_tradnl" sz="1000" b="0" i="1" u="none" strike="noStrike" dirty="0" err="1">
                          <a:solidFill>
                            <a:srgbClr val="000000"/>
                          </a:solidFill>
                          <a:effectLst/>
                          <a:latin typeface="Arial" charset="0"/>
                        </a:rPr>
                        <a:t>market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service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sectors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such</a:t>
                      </a:r>
                      <a:r>
                        <a:rPr lang="es-ES_tradnl" sz="1000" b="0" i="1" u="none" strike="noStrike" dirty="0">
                          <a:solidFill>
                            <a:srgbClr val="000000"/>
                          </a:solidFill>
                          <a:effectLst/>
                          <a:latin typeface="Arial" charset="0"/>
                        </a:rPr>
                        <a:t> as </a:t>
                      </a:r>
                      <a:r>
                        <a:rPr lang="es-ES_tradnl" sz="1000" b="0" i="1" u="none" strike="noStrike" dirty="0" err="1">
                          <a:solidFill>
                            <a:srgbClr val="000000"/>
                          </a:solidFill>
                          <a:effectLst/>
                          <a:latin typeface="Arial" charset="0"/>
                        </a:rPr>
                        <a:t>education</a:t>
                      </a:r>
                      <a:r>
                        <a:rPr lang="es-ES_tradnl" sz="1000" b="0" i="1" u="none" strike="noStrike" dirty="0">
                          <a:solidFill>
                            <a:srgbClr val="000000"/>
                          </a:solidFill>
                          <a:effectLst/>
                          <a:latin typeface="Arial" charset="0"/>
                        </a:rPr>
                        <a:t> and </a:t>
                      </a:r>
                      <a:r>
                        <a:rPr lang="es-ES_tradnl" sz="1000" b="0" i="1" u="none" strike="noStrike" dirty="0" err="1">
                          <a:solidFill>
                            <a:srgbClr val="000000"/>
                          </a:solidFill>
                          <a:effectLst/>
                          <a:latin typeface="Arial" charset="0"/>
                        </a:rPr>
                        <a:t>health</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advantage</a:t>
                      </a:r>
                      <a:r>
                        <a:rPr lang="es-ES_tradnl" sz="1000" b="0" i="1" u="none" strike="noStrike" dirty="0">
                          <a:solidFill>
                            <a:srgbClr val="000000"/>
                          </a:solidFill>
                          <a:effectLst/>
                          <a:latin typeface="Arial" charset="0"/>
                        </a:rPr>
                        <a:t> of </a:t>
                      </a:r>
                      <a:r>
                        <a:rPr lang="es-ES_tradnl" sz="1000" b="0" i="1" u="none" strike="noStrike" dirty="0" err="1">
                          <a:solidFill>
                            <a:srgbClr val="000000"/>
                          </a:solidFill>
                          <a:effectLst/>
                          <a:latin typeface="Arial" charset="0"/>
                        </a:rPr>
                        <a:t>using</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Eurostat</a:t>
                      </a:r>
                      <a:r>
                        <a:rPr lang="es-ES_tradnl" sz="1000" b="0" i="1" u="none" strike="noStrike" dirty="0">
                          <a:solidFill>
                            <a:srgbClr val="000000"/>
                          </a:solidFill>
                          <a:effectLst/>
                          <a:latin typeface="Arial" charset="0"/>
                        </a:rPr>
                        <a:t> data </a:t>
                      </a:r>
                      <a:r>
                        <a:rPr lang="es-ES_tradnl" sz="1000" b="0" i="1" u="none" strike="noStrike" dirty="0" err="1">
                          <a:solidFill>
                            <a:srgbClr val="000000"/>
                          </a:solidFill>
                          <a:effectLst/>
                          <a:latin typeface="Arial" charset="0"/>
                        </a:rPr>
                        <a:t>is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that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statistics</a:t>
                      </a:r>
                      <a:r>
                        <a:rPr lang="es-ES_tradnl" sz="1000" b="0" i="1" u="none" strike="noStrike" dirty="0">
                          <a:solidFill>
                            <a:srgbClr val="000000"/>
                          </a:solidFill>
                          <a:effectLst/>
                          <a:latin typeface="Arial" charset="0"/>
                        </a:rPr>
                        <a:t> are </a:t>
                      </a:r>
                      <a:r>
                        <a:rPr lang="es-ES_tradnl" sz="1000" b="0" i="1" u="none" strike="noStrike" dirty="0" err="1">
                          <a:solidFill>
                            <a:srgbClr val="000000"/>
                          </a:solidFill>
                          <a:effectLst/>
                          <a:latin typeface="Arial" charset="0"/>
                        </a:rPr>
                        <a:t>harmonised</a:t>
                      </a:r>
                      <a:r>
                        <a:rPr lang="es-ES_tradnl" sz="1000" b="0" i="1" u="none" strike="noStrike" dirty="0">
                          <a:solidFill>
                            <a:srgbClr val="000000"/>
                          </a:solidFill>
                          <a:effectLst/>
                          <a:latin typeface="Arial" charset="0"/>
                        </a:rPr>
                        <a:t> and comparable </a:t>
                      </a:r>
                      <a:r>
                        <a:rPr lang="es-ES_tradnl" sz="1000" b="0" i="1" u="none" strike="noStrike" dirty="0" err="1">
                          <a:solidFill>
                            <a:srgbClr val="000000"/>
                          </a:solidFill>
                          <a:effectLst/>
                          <a:latin typeface="Arial" charset="0"/>
                        </a:rPr>
                        <a:t>across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countries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disadvantage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is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that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for</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some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countries</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the</a:t>
                      </a:r>
                      <a:r>
                        <a:rPr lang="es-ES_tradnl" sz="1000" b="0" i="1" u="none" strike="noStrike" dirty="0">
                          <a:solidFill>
                            <a:srgbClr val="000000"/>
                          </a:solidFill>
                          <a:effectLst/>
                          <a:latin typeface="Arial" charset="0"/>
                        </a:rPr>
                        <a:t> data </a:t>
                      </a:r>
                      <a:r>
                        <a:rPr lang="es-ES_tradnl" sz="1000" b="0" i="1" u="none" strike="noStrike" dirty="0" err="1">
                          <a:solidFill>
                            <a:srgbClr val="000000"/>
                          </a:solidFill>
                          <a:effectLst/>
                          <a:latin typeface="Arial" charset="0"/>
                        </a:rPr>
                        <a:t>may</a:t>
                      </a:r>
                      <a:r>
                        <a:rPr lang="es-ES_tradnl" sz="1000" b="0" i="1" u="none" strike="noStrike" dirty="0">
                          <a:solidFill>
                            <a:srgbClr val="000000"/>
                          </a:solidFill>
                          <a:effectLst/>
                          <a:latin typeface="Arial" charset="0"/>
                        </a:rPr>
                        <a:t> be </a:t>
                      </a:r>
                      <a:r>
                        <a:rPr lang="es-ES_tradnl" sz="1000" b="0" i="1" u="none" strike="noStrike" dirty="0" err="1">
                          <a:solidFill>
                            <a:srgbClr val="000000"/>
                          </a:solidFill>
                          <a:effectLst/>
                          <a:latin typeface="Arial" charset="0"/>
                        </a:rPr>
                        <a:t>different</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from</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those</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published</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by</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national</a:t>
                      </a:r>
                      <a:r>
                        <a:rPr lang="es-ES_tradnl" sz="1000" b="0" i="1" u="none" strike="noStrike" dirty="0">
                          <a:solidFill>
                            <a:srgbClr val="000000"/>
                          </a:solidFill>
                          <a:effectLst/>
                          <a:latin typeface="Arial" charset="0"/>
                        </a:rPr>
                        <a:t> </a:t>
                      </a:r>
                      <a:r>
                        <a:rPr lang="es-ES_tradnl" sz="1000" b="0" i="1" u="none" strike="noStrike" dirty="0" err="1">
                          <a:solidFill>
                            <a:srgbClr val="000000"/>
                          </a:solidFill>
                          <a:effectLst/>
                          <a:latin typeface="Arial" charset="0"/>
                        </a:rPr>
                        <a:t>authorities</a:t>
                      </a:r>
                      <a:r>
                        <a:rPr lang="es-ES_tradnl" sz="1000" b="0" i="1" u="none" strike="noStrike" dirty="0">
                          <a:solidFill>
                            <a:srgbClr val="000000"/>
                          </a:solidFill>
                          <a:effectLst/>
                          <a:latin typeface="Arial" charset="0"/>
                        </a:rPr>
                        <a:t>. </a:t>
                      </a:r>
                    </a:p>
                  </a:txBody>
                  <a:tcPr marL="4739" marR="4739" marT="4739" marB="0">
                    <a:lnL w="12700" cap="flat" cmpd="sng" algn="ctr">
                      <a:solidFill>
                        <a:srgbClr val="006A4E"/>
                      </a:solidFill>
                      <a:prstDash val="solid"/>
                      <a:round/>
                      <a:headEnd type="none" w="med" len="med"/>
                      <a:tailEnd type="none" w="med" len="med"/>
                    </a:lnL>
                    <a:lnR w="12700" cap="flat" cmpd="sng" algn="ctr">
                      <a:solidFill>
                        <a:srgbClr val="006A4E"/>
                      </a:solidFill>
                      <a:prstDash val="solid"/>
                      <a:round/>
                      <a:headEnd type="none" w="med" len="med"/>
                      <a:tailEnd type="none" w="med" len="med"/>
                    </a:lnR>
                    <a:lnT w="12700" cap="flat" cmpd="sng" algn="ctr">
                      <a:solidFill>
                        <a:srgbClr val="006A4E"/>
                      </a:solidFill>
                      <a:prstDash val="solid"/>
                      <a:round/>
                      <a:headEnd type="none" w="med" len="med"/>
                      <a:tailEnd type="none" w="med" len="med"/>
                    </a:lnT>
                    <a:lnB w="12700" cap="flat" cmpd="sng" algn="ctr">
                      <a:solidFill>
                        <a:srgbClr val="006A4E"/>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pic>
        <p:nvPicPr>
          <p:cNvPr id="9" name="Imagen 8">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603" y="263055"/>
            <a:ext cx="791388" cy="576064"/>
          </a:xfrm>
          <a:prstGeom prst="rect">
            <a:avLst/>
          </a:prstGeom>
        </p:spPr>
      </p:pic>
      <p:sp>
        <p:nvSpPr>
          <p:cNvPr id="10" name="4 Marcador de número de diapositiva"/>
          <p:cNvSpPr txBox="1">
            <a:spLocks/>
          </p:cNvSpPr>
          <p:nvPr/>
        </p:nvSpPr>
        <p:spPr>
          <a:xfrm>
            <a:off x="8101014" y="6541995"/>
            <a:ext cx="573161" cy="225877"/>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5741A4-4262-4AC3-826F-6877C4F72356}" type="slidenum">
              <a:rPr lang="es-ES" smtClean="0"/>
              <a:pPr/>
              <a:t>6</a:t>
            </a:fld>
            <a:endParaRPr lang="es-ES" dirty="0"/>
          </a:p>
        </p:txBody>
      </p:sp>
    </p:spTree>
    <p:extLst>
      <p:ext uri="{BB962C8B-B14F-4D97-AF65-F5344CB8AC3E}">
        <p14:creationId xmlns:p14="http://schemas.microsoft.com/office/powerpoint/2010/main" val="39236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81652"/>
            <a:ext cx="573161" cy="210020"/>
          </a:xfrm>
        </p:spPr>
        <p:txBody>
          <a:bodyPr/>
          <a:lstStyle/>
          <a:p>
            <a:fld id="{F15741A4-4262-4AC3-826F-6877C4F72356}" type="slidenum">
              <a:rPr lang="es-ES" smtClean="0"/>
              <a:pPr/>
              <a:t>7</a:t>
            </a:fld>
            <a:endParaRPr lang="es-ES" dirty="0"/>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b="1" u="sng" dirty="0"/>
              <a:t>DIRECTIVA 2012/6/UE DEL PARLAMENTO EUROPEO Y DEL CONSEJO, de 14 de marzo de 2012</a:t>
            </a:r>
          </a:p>
          <a:p>
            <a:pPr algn="just">
              <a:buClrTx/>
              <a:buSzPct val="110000"/>
              <a:buFont typeface="Wingdings" charset="2"/>
              <a:buChar char="Ø"/>
            </a:pPr>
            <a:r>
              <a:rPr lang="es-ES" sz="1400" dirty="0" smtClean="0"/>
              <a:t>Modificó </a:t>
            </a:r>
            <a:r>
              <a:rPr lang="es-ES" sz="1400" dirty="0"/>
              <a:t>la 4ª Directiva (Directiva </a:t>
            </a:r>
            <a:r>
              <a:rPr lang="es-ES" sz="1400" dirty="0" smtClean="0"/>
              <a:t>78/660/CEE), para introducir obligaciones restringidas en sus obligaciones contables para las </a:t>
            </a:r>
            <a:r>
              <a:rPr lang="es-ES" sz="1400" b="1" i="1" dirty="0" smtClean="0"/>
              <a:t>microempresas</a:t>
            </a:r>
            <a:r>
              <a:rPr lang="es-ES" sz="1400" dirty="0" smtClean="0"/>
              <a:t>. Es muy ilustrador los puntos 1 y dos de sus consideraciones (exposición de motivos en nuestra terminología jurídica):</a:t>
            </a:r>
            <a:endParaRPr lang="es-ES" sz="1400" dirty="0"/>
          </a:p>
          <a:p>
            <a:pPr marL="715963" indent="-290513" algn="just">
              <a:buClrTx/>
              <a:buSzPct val="100000"/>
              <a:buFont typeface="+mj-lt"/>
              <a:buAutoNum type="arabicParenR"/>
            </a:pPr>
            <a:r>
              <a:rPr lang="es-ES" sz="1400" dirty="0"/>
              <a:t>El Consejo Europeo de 8 y 9 de marzo de 2007 subrayó entre sus conclusiones la importancia de reducir la carga administrativa para estimular la economía europea y la necesidad de un firme esfuerzo conjunto al objeto de reducir dicha carga en la Unión Europea.</a:t>
            </a:r>
          </a:p>
          <a:p>
            <a:pPr marL="715963" indent="-290513" algn="just">
              <a:buClrTx/>
              <a:buSzPct val="100000"/>
              <a:buFont typeface="+mj-lt"/>
              <a:buAutoNum type="arabicParenR"/>
            </a:pPr>
            <a:r>
              <a:rPr lang="es-ES" sz="1400" dirty="0"/>
              <a:t>Se apunta a la contabilidad como una de las áreas fundamentales en las que se puede reducir la carga administrativa de las empresas en la Unión.</a:t>
            </a:r>
          </a:p>
          <a:p>
            <a:pPr algn="just">
              <a:buClrTx/>
              <a:buSzPct val="110000"/>
              <a:buFont typeface="Wingdings" charset="2"/>
              <a:buChar char="Ø"/>
            </a:pPr>
            <a:r>
              <a:rPr lang="es-ES" sz="1400" dirty="0"/>
              <a:t>Estableció la definición de </a:t>
            </a:r>
            <a:r>
              <a:rPr lang="es-ES" sz="1400" dirty="0" err="1"/>
              <a:t>mircroempresa</a:t>
            </a:r>
            <a:r>
              <a:rPr lang="es-ES" sz="1400" dirty="0"/>
              <a:t>, las sociedades que, en la fecha de cierre del balance, no superen los límites de dos de los tres criterios siguientes:</a:t>
            </a:r>
          </a:p>
          <a:p>
            <a:pPr marL="715963" indent="-268288" algn="just">
              <a:buNone/>
            </a:pPr>
            <a:r>
              <a:rPr lang="es-ES" sz="1400" dirty="0"/>
              <a:t>a) 	total del balance: 350 000 EUR;</a:t>
            </a:r>
          </a:p>
          <a:p>
            <a:pPr marL="715963" indent="-268288" algn="just">
              <a:buNone/>
            </a:pPr>
            <a:r>
              <a:rPr lang="es-ES" sz="1400" dirty="0"/>
              <a:t>b) 	importe neto del volumen de negocios: 700 000 EUR;</a:t>
            </a:r>
          </a:p>
          <a:p>
            <a:pPr marL="715963" indent="-268288" algn="just">
              <a:buNone/>
            </a:pPr>
            <a:r>
              <a:rPr lang="es-ES" sz="1400" dirty="0"/>
              <a:t>c) 	número medio de empleados durante el ejercicio: 10.</a:t>
            </a:r>
          </a:p>
          <a:p>
            <a:pPr algn="just">
              <a:buClrTx/>
              <a:buSzPct val="110000"/>
              <a:buFont typeface="Wingdings" charset="2"/>
              <a:buChar char="Ø"/>
            </a:pPr>
            <a:r>
              <a:rPr lang="es-ES" sz="1400" dirty="0" smtClean="0"/>
              <a:t>Redujo de forma importante las obligaciones de información financiera de las microempresas.</a:t>
            </a:r>
            <a:endParaRPr lang="es-ES" sz="1400" dirty="0"/>
          </a:p>
          <a:p>
            <a:pPr marL="80962" indent="0" algn="just">
              <a:buClrTx/>
              <a:buSzPct val="100000"/>
              <a:buNone/>
            </a:pPr>
            <a:endParaRPr lang="es-ES" sz="1600" dirty="0" smtClean="0"/>
          </a:p>
          <a:p>
            <a:pPr marL="80962" indent="0" algn="just">
              <a:buClrTx/>
              <a:buSzPct val="100000"/>
              <a:buNone/>
            </a:pPr>
            <a:r>
              <a:rPr lang="es-ES" sz="1600" b="1" dirty="0" smtClean="0">
                <a:solidFill>
                  <a:srgbClr val="FF0000"/>
                </a:solidFill>
              </a:rPr>
              <a:t>NOTA</a:t>
            </a:r>
            <a:r>
              <a:rPr lang="es-ES" sz="1600" dirty="0" smtClean="0">
                <a:solidFill>
                  <a:srgbClr val="FF0000"/>
                </a:solidFill>
              </a:rPr>
              <a:t>: </a:t>
            </a:r>
            <a:r>
              <a:rPr lang="es-ES" sz="1600" i="1" dirty="0" smtClean="0">
                <a:solidFill>
                  <a:srgbClr val="FF0000"/>
                </a:solidFill>
              </a:rPr>
              <a:t>LA Directiva 2013/34/UE del Parlamento Europeo y del </a:t>
            </a:r>
            <a:r>
              <a:rPr lang="es-ES" sz="1600" i="1" dirty="0" err="1" smtClean="0">
                <a:solidFill>
                  <a:srgbClr val="FF0000"/>
                </a:solidFill>
              </a:rPr>
              <a:t>Consjeo</a:t>
            </a:r>
            <a:r>
              <a:rPr lang="es-ES" sz="1600" i="1" dirty="0" smtClean="0">
                <a:solidFill>
                  <a:srgbClr val="FF0000"/>
                </a:solidFill>
              </a:rPr>
              <a:t>, </a:t>
            </a:r>
            <a:r>
              <a:rPr lang="es-ES" sz="1600" i="1" dirty="0">
                <a:solidFill>
                  <a:srgbClr val="FF0000"/>
                </a:solidFill>
              </a:rPr>
              <a:t>de 26 de junio de </a:t>
            </a:r>
            <a:r>
              <a:rPr lang="es-ES" sz="1600" i="1" dirty="0" smtClean="0">
                <a:solidFill>
                  <a:srgbClr val="FF0000"/>
                </a:solidFill>
              </a:rPr>
              <a:t>2013, derogó la 4ª Directiva, pero mantiene una regulación similar.</a:t>
            </a:r>
            <a:endParaRPr lang="es-ES" sz="1600" i="1" dirty="0">
              <a:solidFill>
                <a:srgbClr val="FF0000"/>
              </a:solidFill>
            </a:endParaRPr>
          </a:p>
          <a:p>
            <a:pPr marL="80962" indent="0" algn="just">
              <a:buClrTx/>
              <a:buSzPct val="100000"/>
              <a:buNone/>
            </a:pPr>
            <a:endParaRPr lang="es-ES" sz="1600" dirty="0"/>
          </a:p>
        </p:txBody>
      </p:sp>
      <p:pic>
        <p:nvPicPr>
          <p:cNvPr id="7" name="Imagen 6">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8"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smtClean="0"/>
              <a:t>PGC para PYMES. 	</a:t>
            </a:r>
            <a:br>
              <a:rPr lang="es-ES" sz="1300" b="1" smtClean="0"/>
            </a:br>
            <a:r>
              <a:rPr lang="es-ES" sz="1300" smtClean="0"/>
              <a:t>1. ¿Qué es una PYME?</a:t>
            </a:r>
            <a:br>
              <a:rPr lang="es-ES" sz="1300" smtClean="0"/>
            </a:br>
            <a:r>
              <a:rPr lang="es-ES" sz="1300" smtClean="0"/>
              <a:t>	1.1Concepto e importancia de la PYME en la UE</a:t>
            </a:r>
            <a:endParaRPr lang="es-ES" sz="1300" dirty="0"/>
          </a:p>
        </p:txBody>
      </p:sp>
    </p:spTree>
    <p:extLst>
      <p:ext uri="{BB962C8B-B14F-4D97-AF65-F5344CB8AC3E}">
        <p14:creationId xmlns:p14="http://schemas.microsoft.com/office/powerpoint/2010/main" val="10476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5" name="4 Marcador de número de diapositiva"/>
          <p:cNvSpPr>
            <a:spLocks noGrp="1"/>
          </p:cNvSpPr>
          <p:nvPr>
            <p:ph type="sldNum" sz="quarter" idx="12"/>
          </p:nvPr>
        </p:nvSpPr>
        <p:spPr>
          <a:xfrm>
            <a:off x="8103736" y="6481652"/>
            <a:ext cx="573161" cy="210020"/>
          </a:xfrm>
        </p:spPr>
        <p:txBody>
          <a:bodyPr/>
          <a:lstStyle/>
          <a:p>
            <a:fld id="{F15741A4-4262-4AC3-826F-6877C4F72356}" type="slidenum">
              <a:rPr lang="es-ES" smtClean="0"/>
              <a:pPr/>
              <a:t>8</a:t>
            </a:fld>
            <a:endParaRPr lang="es-ES" dirty="0"/>
          </a:p>
        </p:txBody>
      </p:sp>
      <p:sp>
        <p:nvSpPr>
          <p:cNvPr id="15" name="2 Marcador de contenido"/>
          <p:cNvSpPr txBox="1">
            <a:spLocks/>
          </p:cNvSpPr>
          <p:nvPr/>
        </p:nvSpPr>
        <p:spPr>
          <a:xfrm>
            <a:off x="1071538" y="1142984"/>
            <a:ext cx="7786742" cy="5382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s-ES" sz="1600" b="1" u="sng" dirty="0"/>
              <a:t>DIRECTIVA </a:t>
            </a:r>
            <a:r>
              <a:rPr lang="es-ES" sz="1600" b="1" u="sng" dirty="0" smtClean="0"/>
              <a:t>2013/34/UE </a:t>
            </a:r>
            <a:r>
              <a:rPr lang="es-ES" sz="1600" b="1" u="sng" dirty="0"/>
              <a:t>DEL PARLAMENTO EUROPEO Y DEL CONSEJO, de </a:t>
            </a:r>
            <a:r>
              <a:rPr lang="es-ES" sz="1600" b="1" u="sng" dirty="0" smtClean="0"/>
              <a:t>26 </a:t>
            </a:r>
            <a:r>
              <a:rPr lang="es-ES" sz="1600" b="1" u="sng" dirty="0"/>
              <a:t>de </a:t>
            </a:r>
            <a:r>
              <a:rPr lang="es-ES" sz="1600" b="1" u="sng" dirty="0" smtClean="0"/>
              <a:t>junio </a:t>
            </a:r>
            <a:r>
              <a:rPr lang="es-ES" sz="1600" b="1" u="sng" dirty="0"/>
              <a:t>de </a:t>
            </a:r>
            <a:r>
              <a:rPr lang="es-ES" sz="1600" b="1" u="sng" dirty="0" smtClean="0"/>
              <a:t>2013</a:t>
            </a:r>
            <a:endParaRPr lang="es-ES" sz="1600" b="1" u="sng" dirty="0"/>
          </a:p>
          <a:p>
            <a:pPr algn="just">
              <a:buClrTx/>
              <a:buSzPct val="110000"/>
              <a:buFont typeface="Wingdings" charset="2"/>
              <a:buChar char="Ø"/>
            </a:pPr>
            <a:r>
              <a:rPr lang="es-ES" sz="1400" dirty="0" smtClean="0"/>
              <a:t>Derogó las </a:t>
            </a:r>
            <a:r>
              <a:rPr lang="es-ES_tradnl" sz="1400" dirty="0"/>
              <a:t>Directivas 78/660/CEE y 83/349/CEE</a:t>
            </a:r>
            <a:r>
              <a:rPr lang="es-ES_tradnl" sz="1400" dirty="0" smtClean="0"/>
              <a:t>.</a:t>
            </a:r>
          </a:p>
          <a:p>
            <a:pPr algn="just">
              <a:buClrTx/>
              <a:buSzPct val="110000"/>
              <a:buFont typeface="Wingdings" charset="2"/>
              <a:buChar char="Ø"/>
            </a:pPr>
            <a:r>
              <a:rPr lang="es-ES_tradnl" sz="1400" dirty="0" err="1" smtClean="0"/>
              <a:t>Conce</a:t>
            </a:r>
            <a:r>
              <a:rPr lang="es-ES_tradnl" sz="1400" dirty="0" smtClean="0"/>
              <a:t> a los estados miembros hasta el 25 de julio para su trasposición al derecho positivo nacional.</a:t>
            </a:r>
          </a:p>
          <a:p>
            <a:pPr algn="just">
              <a:buClrTx/>
              <a:buSzPct val="110000"/>
              <a:buFont typeface="Wingdings" charset="2"/>
              <a:buChar char="Ø"/>
            </a:pPr>
            <a:r>
              <a:rPr lang="es-ES_tradnl" sz="1400" dirty="0"/>
              <a:t>Los Estados miembros podrán establecer que las disposiciones a que se hace referencia en el párrafo primero se apliquen por primera vez a los estados financieros del ejercicio que comienza el 1 de enero de 2016 o durante el ejercicio 2016</a:t>
            </a:r>
            <a:r>
              <a:rPr lang="es-ES" sz="1400" dirty="0" smtClean="0"/>
              <a:t>El </a:t>
            </a:r>
            <a:r>
              <a:rPr lang="es-ES" sz="1400" dirty="0"/>
              <a:t>Consejo Europeo de 8 y 9 de marzo de 2007 subrayó entre sus conclusiones la importancia de reducir la carga administrativa para estimular la economía europea y la necesidad de un firme esfuerzo conjunto al objeto de reducir dicha carga en la Unión Europea.</a:t>
            </a:r>
          </a:p>
          <a:p>
            <a:pPr algn="just">
              <a:buClrTx/>
              <a:buSzPct val="110000"/>
              <a:buFont typeface="Wingdings" charset="2"/>
              <a:buChar char="Ø"/>
            </a:pPr>
            <a:r>
              <a:rPr lang="es-ES" sz="1400" dirty="0" smtClean="0"/>
              <a:t>El artículo 3.1 mantiene la misma definición de microempresa.</a:t>
            </a:r>
            <a:endParaRPr lang="es-ES" sz="1400" dirty="0"/>
          </a:p>
          <a:p>
            <a:pPr algn="just">
              <a:buClrTx/>
              <a:buSzPct val="110000"/>
              <a:buFont typeface="Wingdings" charset="2"/>
              <a:buChar char="Ø"/>
            </a:pPr>
            <a:r>
              <a:rPr lang="es-ES" sz="1400" dirty="0" smtClean="0"/>
              <a:t>Mantiene una reducción muy importante de las obligaciones contables y registrales de las microempresas:</a:t>
            </a:r>
          </a:p>
          <a:p>
            <a:pPr lvl="1" algn="just">
              <a:buClrTx/>
              <a:buSzPct val="110000"/>
              <a:buFont typeface="Courier New" charset="0"/>
              <a:buChar char="o"/>
            </a:pPr>
            <a:r>
              <a:rPr lang="es-ES" sz="1400" dirty="0" smtClean="0"/>
              <a:t>Una información financiera muy reducida.</a:t>
            </a:r>
          </a:p>
          <a:p>
            <a:pPr lvl="1" algn="just">
              <a:buClrTx/>
              <a:buSzPct val="110000"/>
              <a:buFont typeface="Courier New" charset="0"/>
              <a:buChar char="o"/>
            </a:pPr>
            <a:r>
              <a:rPr lang="es-ES" sz="1400" dirty="0" smtClean="0"/>
              <a:t>Preparación de un informe de gestión.</a:t>
            </a:r>
          </a:p>
          <a:p>
            <a:pPr lvl="1" algn="just">
              <a:buClrTx/>
              <a:buSzPct val="110000"/>
              <a:buFont typeface="Courier New" charset="0"/>
              <a:buChar char="o"/>
            </a:pPr>
            <a:r>
              <a:rPr lang="es-ES" sz="1400" dirty="0" smtClean="0"/>
              <a:t>La publicación de la información financiera (</a:t>
            </a:r>
            <a:r>
              <a:rPr lang="es-ES" sz="1400" i="1" dirty="0" smtClean="0"/>
              <a:t>depósito en el Registro Mercantil</a:t>
            </a:r>
            <a:r>
              <a:rPr lang="es-ES" sz="1400" dirty="0" smtClean="0"/>
              <a:t>).	</a:t>
            </a:r>
            <a:endParaRPr lang="es-ES" sz="1400" dirty="0"/>
          </a:p>
          <a:p>
            <a:pPr marL="80962" indent="0" algn="just">
              <a:buClrTx/>
              <a:buSzPct val="100000"/>
              <a:buNone/>
            </a:pPr>
            <a:endParaRPr lang="es-ES" sz="1600" dirty="0" smtClean="0"/>
          </a:p>
          <a:p>
            <a:pPr marL="80962" indent="0" algn="just">
              <a:buClrTx/>
              <a:buSzPct val="100000"/>
              <a:buNone/>
            </a:pPr>
            <a:endParaRPr lang="es-ES" sz="1600"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smtClean="0"/>
              <a:t>PGC para PYMES. 	</a:t>
            </a:r>
            <a:br>
              <a:rPr lang="es-ES" sz="1300" b="1" smtClean="0"/>
            </a:br>
            <a:r>
              <a:rPr lang="es-ES" sz="1300" smtClean="0"/>
              <a:t>1. ¿Qué es una PYME?</a:t>
            </a:r>
            <a:br>
              <a:rPr lang="es-ES" sz="1300" smtClean="0"/>
            </a:br>
            <a:r>
              <a:rPr lang="es-ES" sz="1300" smtClean="0"/>
              <a:t>	1.1Concepto e importancia de la PYME en la UE</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Tree>
    <p:extLst>
      <p:ext uri="{BB962C8B-B14F-4D97-AF65-F5344CB8AC3E}">
        <p14:creationId xmlns:p14="http://schemas.microsoft.com/office/powerpoint/2010/main" val="13150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071538" y="1142984"/>
            <a:ext cx="7786742" cy="5382360"/>
          </a:xfrm>
        </p:spPr>
        <p:txBody>
          <a:bodyPr>
            <a:normAutofit/>
          </a:bodyPr>
          <a:lstStyle/>
          <a:p>
            <a:pPr algn="just">
              <a:buClrTx/>
              <a:buSzPct val="100000"/>
              <a:buFont typeface="Wingdings" pitchFamily="2" charset="2"/>
              <a:buChar char="Ø"/>
            </a:pPr>
            <a:r>
              <a:rPr lang="es-ES" sz="1600" dirty="0"/>
              <a:t>En el año 2009 el </a:t>
            </a:r>
            <a:r>
              <a:rPr lang="es-ES" sz="1600" dirty="0" err="1"/>
              <a:t>IASB</a:t>
            </a:r>
            <a:r>
              <a:rPr lang="es-ES" sz="1600" dirty="0"/>
              <a:t> publicó la </a:t>
            </a:r>
            <a:r>
              <a:rPr lang="es-ES" sz="1600" i="1" u="sng" dirty="0"/>
              <a:t>Norma Internacional de Información Financiera para Pequeñas y Medianas Entidades </a:t>
            </a:r>
            <a:r>
              <a:rPr lang="es-ES" sz="1600" dirty="0"/>
              <a:t>(</a:t>
            </a:r>
            <a:r>
              <a:rPr lang="es-ES" sz="1600" dirty="0" err="1"/>
              <a:t>NIIF</a:t>
            </a:r>
            <a:r>
              <a:rPr lang="es-ES" sz="1600" dirty="0"/>
              <a:t> para las PYMES).</a:t>
            </a:r>
          </a:p>
          <a:p>
            <a:pPr algn="just">
              <a:buClrTx/>
              <a:buSzPct val="100000"/>
              <a:buFont typeface="Wingdings" pitchFamily="2" charset="2"/>
              <a:buChar char="Ø"/>
            </a:pPr>
            <a:r>
              <a:rPr lang="es-ES" sz="1600" dirty="0"/>
              <a:t>Los objetivos del </a:t>
            </a:r>
            <a:r>
              <a:rPr lang="es-ES" sz="1600" dirty="0" err="1"/>
              <a:t>IASB</a:t>
            </a:r>
            <a:r>
              <a:rPr lang="es-ES" sz="1600" dirty="0"/>
              <a:t> son:</a:t>
            </a:r>
          </a:p>
          <a:p>
            <a:pPr lvl="1" algn="just">
              <a:buClrTx/>
              <a:buSzPct val="100000"/>
              <a:buFont typeface="Courier New" pitchFamily="49" charset="0"/>
              <a:buChar char="o"/>
            </a:pPr>
            <a:r>
              <a:rPr lang="es-ES" sz="1400" dirty="0"/>
              <a:t>Desarrollar, buscando el interés público, </a:t>
            </a:r>
            <a:r>
              <a:rPr lang="es-ES" sz="1400" i="1" u="sng" dirty="0"/>
              <a:t>un único conjunto de normas contables de carácter global </a:t>
            </a:r>
            <a:r>
              <a:rPr lang="es-ES" sz="1400" dirty="0"/>
              <a:t>que sean de alta calidad, comprensibles y de cumplimiento obligatorio, que requieran información de alta calidad, transparente y comparable en los estados financieros y en otra información financiera, para ayudar a los participantes en los mercados de capitales de todo el mundo, y a otros usuarios, a tomar decisiones económicas.</a:t>
            </a:r>
          </a:p>
          <a:p>
            <a:pPr lvl="1" algn="just">
              <a:buClrTx/>
              <a:buSzPct val="100000"/>
              <a:buFont typeface="Courier New" pitchFamily="49" charset="0"/>
              <a:buChar char="o"/>
            </a:pPr>
            <a:r>
              <a:rPr lang="es-ES" sz="1400" dirty="0"/>
              <a:t>Promover el uso y la aplicación rigurosa de esas normas.</a:t>
            </a:r>
          </a:p>
          <a:p>
            <a:pPr lvl="1" algn="just">
              <a:buClrTx/>
              <a:buSzPct val="100000"/>
              <a:buFont typeface="Courier New" pitchFamily="49" charset="0"/>
              <a:buChar char="o"/>
            </a:pPr>
            <a:r>
              <a:rPr lang="es-ES" sz="1400" dirty="0"/>
              <a:t>Cumplir con los objetivos antes citados, teniendo en cuenta, cuando sea necesario, las necesidades especiales de las pequeñas y medianas entidades y de economías emergentes.</a:t>
            </a:r>
          </a:p>
          <a:p>
            <a:pPr lvl="1" algn="just">
              <a:buClrTx/>
              <a:buSzPct val="100000"/>
              <a:buFont typeface="Courier New" pitchFamily="49" charset="0"/>
              <a:buChar char="o"/>
            </a:pPr>
            <a:r>
              <a:rPr lang="es-ES" sz="1400" dirty="0"/>
              <a:t>Llevar a la convergencia entre las normas contables nacionales,  las Normas Internacionales de Contabilidad y las </a:t>
            </a:r>
            <a:r>
              <a:rPr lang="es-ES" sz="1400" dirty="0" err="1"/>
              <a:t>NIIF</a:t>
            </a:r>
            <a:r>
              <a:rPr lang="es-ES" sz="1400" dirty="0"/>
              <a:t>, hacia soluciones de alta calidad.</a:t>
            </a:r>
          </a:p>
          <a:p>
            <a:pPr marL="263525" indent="-182563" algn="just">
              <a:buClrTx/>
              <a:buSzPct val="100000"/>
              <a:buFont typeface="+mj-lt"/>
              <a:buAutoNum type="alphaLcParenR"/>
            </a:pPr>
            <a:endParaRPr lang="es-ES" sz="1400" dirty="0"/>
          </a:p>
          <a:p>
            <a:pPr marL="263525" indent="-182563" algn="just">
              <a:buClrTx/>
              <a:buSzPct val="100000"/>
              <a:buFont typeface="+mj-lt"/>
              <a:buAutoNum type="alphaLcParenR"/>
            </a:pPr>
            <a:endParaRPr lang="es-ES" sz="1600" dirty="0"/>
          </a:p>
        </p:txBody>
      </p:sp>
      <p:sp>
        <p:nvSpPr>
          <p:cNvPr id="6" name="5 Marcador de pie de página"/>
          <p:cNvSpPr>
            <a:spLocks noGrp="1"/>
          </p:cNvSpPr>
          <p:nvPr>
            <p:ph type="ftr" sz="quarter" idx="11"/>
          </p:nvPr>
        </p:nvSpPr>
        <p:spPr>
          <a:xfrm>
            <a:off x="1000100" y="6381750"/>
            <a:ext cx="4357718" cy="476250"/>
          </a:xfrm>
        </p:spPr>
        <p:txBody>
          <a:bodyPr/>
          <a:lstStyle/>
          <a:p>
            <a:r>
              <a:rPr lang="es-ES"/>
              <a:t>© Velasco Galindo Consultores, S.L.</a:t>
            </a:r>
            <a:endParaRPr lang="es-ES" dirty="0"/>
          </a:p>
        </p:txBody>
      </p:sp>
      <p:sp>
        <p:nvSpPr>
          <p:cNvPr id="7" name="1 Título"/>
          <p:cNvSpPr txBox="1">
            <a:spLocks/>
          </p:cNvSpPr>
          <p:nvPr/>
        </p:nvSpPr>
        <p:spPr>
          <a:xfrm>
            <a:off x="1000100" y="199661"/>
            <a:ext cx="7862150" cy="657044"/>
          </a:xfrm>
          <a:prstGeom prst="rect">
            <a:avLst/>
          </a:prstGeom>
          <a:ln w="34925" cmpd="sng">
            <a:solidFill>
              <a:schemeClr val="bg2">
                <a:lumMod val="75000"/>
              </a:schemeClr>
            </a:solidFill>
          </a:ln>
          <a:scene3d>
            <a:camera prst="orthographicFront"/>
            <a:lightRig rig="threePt" dir="t"/>
          </a:scene3d>
          <a:sp3d>
            <a:bevelT w="165100" prst="coolSlant"/>
          </a:sp3d>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357188" indent="-357188" algn="l"/>
            <a:r>
              <a:rPr lang="es-ES" sz="1300" b="1" dirty="0" smtClean="0"/>
              <a:t>PGC para PYMES. 	</a:t>
            </a:r>
            <a:br>
              <a:rPr lang="es-ES" sz="1300" b="1" dirty="0" smtClean="0"/>
            </a:br>
            <a:r>
              <a:rPr lang="es-ES" sz="1300" dirty="0" smtClean="0"/>
              <a:t>1. ¿Qué es una PYME?</a:t>
            </a:r>
            <a:br>
              <a:rPr lang="es-ES" sz="1300" dirty="0" smtClean="0"/>
            </a:br>
            <a:r>
              <a:rPr lang="es-ES" sz="1300" dirty="0" smtClean="0"/>
              <a:t>	1.2 las pymes en el </a:t>
            </a:r>
            <a:r>
              <a:rPr lang="es-ES" sz="1300" dirty="0" err="1" smtClean="0"/>
              <a:t>iasb</a:t>
            </a:r>
            <a:endParaRPr lang="es-ES" sz="1300" dirty="0"/>
          </a:p>
        </p:txBody>
      </p:sp>
      <p:pic>
        <p:nvPicPr>
          <p:cNvPr id="8" name="Imagen 7">
            <a:extLst>
              <a:ext uri="{FF2B5EF4-FFF2-40B4-BE49-F238E27FC236}">
                <a16:creationId xmlns:a16="http://schemas.microsoft.com/office/drawing/2014/main" xmlns="" id="{CB918C0F-34FA-490D-B25E-B38D6462C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509" y="240151"/>
            <a:ext cx="791388" cy="576064"/>
          </a:xfrm>
          <a:prstGeom prst="rect">
            <a:avLst/>
          </a:prstGeom>
        </p:spPr>
      </p:pic>
      <p:sp>
        <p:nvSpPr>
          <p:cNvPr id="9" name="4 Marcador de número de diapositiva"/>
          <p:cNvSpPr txBox="1">
            <a:spLocks/>
          </p:cNvSpPr>
          <p:nvPr/>
        </p:nvSpPr>
        <p:spPr>
          <a:xfrm>
            <a:off x="8075328" y="6481652"/>
            <a:ext cx="573161" cy="21002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15741A4-4262-4AC3-826F-6877C4F72356}" type="slidenum">
              <a:rPr lang="es-ES" smtClean="0"/>
              <a:pPr/>
              <a:t>9</a:t>
            </a:fld>
            <a:endParaRPr lang="es-ES" dirty="0"/>
          </a:p>
        </p:txBody>
      </p:sp>
    </p:spTree>
    <p:extLst>
      <p:ext uri="{BB962C8B-B14F-4D97-AF65-F5344CB8AC3E}">
        <p14:creationId xmlns:p14="http://schemas.microsoft.com/office/powerpoint/2010/main" val="33523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TM04033925[[fn=Gota]]</Template>
  <TotalTime>8250</TotalTime>
  <Words>4075</Words>
  <Application>Microsoft Macintosh PowerPoint</Application>
  <PresentationFormat>Presentación en pantalla (4:3)</PresentationFormat>
  <Paragraphs>471</Paragraphs>
  <Slides>24</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Calibri</vt:lpstr>
      <vt:lpstr>Courier New</vt:lpstr>
      <vt:lpstr>Mangal</vt:lpstr>
      <vt:lpstr>Tw Cen MT</vt:lpstr>
      <vt:lpstr>Wingdings</vt:lpstr>
      <vt:lpstr>Wingdings 2</vt:lpstr>
      <vt:lpstr>Arial</vt:lpstr>
      <vt:lpstr>Gota</vt:lpstr>
      <vt:lpstr>PGC para pymes</vt:lpstr>
      <vt:lpstr>PGC para PYMES</vt:lpstr>
      <vt:lpstr>PGC para PYMES.    1. ¿Qué es una PYME?  1.1Concepto e importancia de la PYME en la UE</vt:lpstr>
      <vt:lpstr>PGC para PYMES.   1. ¿Qué es una PYME?  1.1Concepto e importancia de la PYME en la UE</vt:lpstr>
      <vt:lpstr>PGC para PYMES.   1. ¿Qué es una PYME?  1.1Concepto e importancia de la PYME en la UE</vt:lpstr>
      <vt:lpstr>PGC para PYMES.   1. ¿Qué es una PYME?  1.1Concepto e importancia de la PYME en la 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MOAC</dc:title>
  <dc:creator>VictorianoVR</dc:creator>
  <cp:lastModifiedBy>Victoriano Velasco Reyes</cp:lastModifiedBy>
  <cp:revision>601</cp:revision>
  <cp:lastPrinted>2013-01-29T12:55:07Z</cp:lastPrinted>
  <dcterms:created xsi:type="dcterms:W3CDTF">2009-10-03T14:03:56Z</dcterms:created>
  <dcterms:modified xsi:type="dcterms:W3CDTF">2017-10-13T18:02:44Z</dcterms:modified>
</cp:coreProperties>
</file>